
<file path=[Content_Types].xml><?xml version="1.0" encoding="utf-8"?>
<Types xmlns="http://schemas.openxmlformats.org/package/2006/content-types">
  <Default Extension="rels" ContentType="application/vnd.openxmlformats-package.relationships+xml"/>
  <Override PartName="/ppt/slideLayouts/slideLayout1.xml" ContentType="application/vnd.openxmlformats-officedocument.presentationml.slideLayout+xml"/>
  <Default Extension="png" ContentType="image/png"/>
  <Default Extension="jpeg" ContentType="image/jpeg"/>
  <Default Extension="xml" ContentType="application/xml"/>
  <Override PartName="/ppt/slides/slide9.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8.xml" ContentType="application/vnd.openxmlformats-officedocument.presentationml.slideLayout+xml"/>
  <Override PartName="/ppt/slides/slide7.xml" ContentType="application/vnd.openxmlformats-officedocument.presentationml.slide+xml"/>
  <Override PartName="/ppt/slideLayouts/slideLayout14.xml" ContentType="application/vnd.openxmlformats-officedocument.presentationml.slideLayout+xml"/>
  <Override PartName="/ppt/slides/slide18.xml" ContentType="application/vnd.openxmlformats-officedocument.presentationml.slide+xml"/>
  <Override PartName="/ppt/slideLayouts/slideLayout6.xml" ContentType="application/vnd.openxmlformats-officedocument.presentationml.slideLayout+xml"/>
  <Override PartName="/ppt/slides/slide5.xml" ContentType="application/vnd.openxmlformats-officedocument.presentationml.slide+xml"/>
  <Override PartName="/ppt/slideLayouts/slideLayout12.xml" ContentType="application/vnd.openxmlformats-officedocument.presentationml.slideLayout+xml"/>
  <Override PartName="/ppt/slides/slide16.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3.xml" ContentType="application/vnd.openxmlformats-officedocument.presentationml.slide+xml"/>
  <Override PartName="/ppt/slideLayouts/slideLayout10.xml" ContentType="application/vnd.openxmlformats-officedocument.presentationml.slideLayout+xml"/>
  <Override PartName="/ppt/slides/slide14.xml" ContentType="application/vnd.openxmlformats-officedocument.presentationml.slide+xml"/>
  <Override PartName="/docProps/core.xml" ContentType="application/vnd.openxmlformats-package.core-properties+xml"/>
  <Override PartName="/docProps/app.xml" ContentType="application/vnd.openxmlformats-officedocument.extended-properties+xml"/>
  <Override PartName="/ppt/slideLayouts/slideLayout2.xml" ContentType="application/vnd.openxmlformats-officedocument.presentationml.slideLayout+xml"/>
  <Override PartName="/ppt/slides/slide1.xml" ContentType="application/vnd.openxmlformats-officedocument.presentationml.slide+xml"/>
  <Override PartName="/ppt/slides/slide12.xml" ContentType="application/vnd.openxmlformats-officedocument.presentationml.slide+xml"/>
  <Default Extension="bin" ContentType="application/vnd.openxmlformats-officedocument.presentationml.printerSettings"/>
  <Override PartName="/ppt/slides/slide10.xml" ContentType="application/vnd.openxmlformats-officedocument.presentationml.slide+xml"/>
  <Override PartName="/ppt/viewProps.xml" ContentType="application/vnd.openxmlformats-officedocument.presentationml.viewProps+xml"/>
  <Override PartName="/ppt/slides/slide8.xml" ContentType="application/vnd.openxmlformats-officedocument.presentationml.slide+xml"/>
  <Override PartName="/ppt/presentation.xml" ContentType="application/vnd.openxmlformats-officedocument.presentationml.slideshow.main+xml"/>
  <Override PartName="/ppt/slideLayouts/slideLayout9.xml" ContentType="application/vnd.openxmlformats-officedocument.presentationml.slideLayout+xml"/>
  <Override PartName="/ppt/slideLayouts/slideLayout15.xml" ContentType="application/vnd.openxmlformats-officedocument.presentationml.slideLayout+xml"/>
  <Override PartName="/ppt/slideLayouts/slideLayout7.xml" ContentType="application/vnd.openxmlformats-officedocument.presentationml.slideLayout+xml"/>
  <Override PartName="/ppt/slides/slide6.xml" ContentType="application/vnd.openxmlformats-officedocument.presentationml.slide+xml"/>
  <Override PartName="/ppt/slideLayouts/slideLayout13.xml" ContentType="application/vnd.openxmlformats-officedocument.presentationml.slideLayout+xml"/>
  <Override PartName="/ppt/slides/slide17.xml" ContentType="application/vnd.openxmlformats-officedocument.presentationml.slide+xml"/>
  <Override PartName="/ppt/slideLayouts/slideLayout5.xml" ContentType="application/vnd.openxmlformats-officedocument.presentationml.slideLayout+xml"/>
  <Override PartName="/ppt/slides/slide4.xml" ContentType="application/vnd.openxmlformats-officedocument.presentationml.slide+xml"/>
  <Override PartName="/ppt/slideLayouts/slideLayout11.xml" ContentType="application/vnd.openxmlformats-officedocument.presentationml.slideLayout+xml"/>
  <Override PartName="/ppt/slides/slide15.xml" ContentType="application/vnd.openxmlformats-officedocument.presentationml.slide+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Override PartName="/ppt/slides/slide2.xml" ContentType="application/vnd.openxmlformats-officedocument.presentationml.slide+xml"/>
  <Override PartName="/ppt/slides/slide13.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60" r:id="rId1"/>
  </p:sldMasterIdLst>
  <p:sldIdLst>
    <p:sldId id="256" r:id="rId2"/>
    <p:sldId id="257" r:id="rId3"/>
    <p:sldId id="259" r:id="rId4"/>
    <p:sldId id="258" r:id="rId5"/>
    <p:sldId id="265" r:id="rId6"/>
    <p:sldId id="266" r:id="rId7"/>
    <p:sldId id="267" r:id="rId8"/>
    <p:sldId id="268" r:id="rId9"/>
    <p:sldId id="269" r:id="rId10"/>
    <p:sldId id="270" r:id="rId11"/>
    <p:sldId id="271" r:id="rId12"/>
    <p:sldId id="272" r:id="rId13"/>
    <p:sldId id="273" r:id="rId14"/>
    <p:sldId id="274" r:id="rId15"/>
    <p:sldId id="275" r:id="rId16"/>
    <p:sldId id="260" r:id="rId17"/>
    <p:sldId id="262" r:id="rId18"/>
    <p:sldId id="264" r:id="rId1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showOutlineIcons="0">
    <p:restoredLeft sz="15629" autoAdjust="0"/>
    <p:restoredTop sz="94678" autoAdjust="0"/>
  </p:normalViewPr>
  <p:slideViewPr>
    <p:cSldViewPr snapToObjects="1">
      <p:cViewPr varScale="1">
        <p:scale>
          <a:sx n="126" d="100"/>
          <a:sy n="126" d="100"/>
        </p:scale>
        <p:origin x="-120" y="-2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interSettings" Target="printerSettings/printerSettings1.bin"/><Relationship Id="rId21" Type="http://schemas.openxmlformats.org/officeDocument/2006/relationships/presProps" Target="presProps.xml"/><Relationship Id="rId22" Type="http://schemas.openxmlformats.org/officeDocument/2006/relationships/viewProps" Target="viewProps.xml"/><Relationship Id="rId23" Type="http://schemas.openxmlformats.org/officeDocument/2006/relationships/theme" Target="theme/theme1.xml"/><Relationship Id="rId2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9" name="Rectangle 8"/>
          <p:cNvSpPr/>
          <p:nvPr/>
        </p:nvSpPr>
        <p:spPr>
          <a:xfrm>
            <a:off x="646113" y="1447800"/>
            <a:ext cx="7851775" cy="3200400"/>
          </a:xfrm>
          <a:prstGeom prst="rect">
            <a:avLst/>
          </a:prstGeom>
          <a:noFill/>
        </p:spPr>
        <p:style>
          <a:lnRef idx="1">
            <a:schemeClr val="dk1"/>
          </a:lnRef>
          <a:fillRef idx="3">
            <a:schemeClr val="dk1"/>
          </a:fillRef>
          <a:effectRef idx="2">
            <a:schemeClr val="dk1"/>
          </a:effectRef>
          <a:fontRef idx="minor">
            <a:schemeClr val="lt1"/>
          </a:fontRef>
        </p:style>
        <p:txBody>
          <a:bodyPr rtlCol="0" anchor="ctr"/>
          <a:lstStyle/>
          <a:p>
            <a:pPr algn="ctr"/>
            <a:endParaRPr/>
          </a:p>
        </p:txBody>
      </p:sp>
      <p:sp>
        <p:nvSpPr>
          <p:cNvPr id="2" name="Title 1"/>
          <p:cNvSpPr>
            <a:spLocks noGrp="1"/>
          </p:cNvSpPr>
          <p:nvPr>
            <p:ph type="ctrTitle"/>
          </p:nvPr>
        </p:nvSpPr>
        <p:spPr>
          <a:xfrm>
            <a:off x="658813" y="1537447"/>
            <a:ext cx="7826281" cy="1627093"/>
          </a:xfrm>
        </p:spPr>
        <p:txBody>
          <a:bodyPr vert="horz" lIns="91440" tIns="45720" rIns="91440" bIns="45720" rtlCol="0" anchor="b" anchorCtr="0">
            <a:noAutofit/>
          </a:bodyPr>
          <a:lstStyle>
            <a:lvl1pPr algn="ctr" defTabSz="914400" rtl="0" eaLnBrk="1" latinLnBrk="0" hangingPunct="1">
              <a:spcBef>
                <a:spcPct val="0"/>
              </a:spcBef>
              <a:buNone/>
              <a:defRPr sz="5400" kern="1200">
                <a:gradFill>
                  <a:gsLst>
                    <a:gs pos="0">
                      <a:schemeClr val="tx1">
                        <a:lumMod val="85000"/>
                      </a:schemeClr>
                    </a:gs>
                    <a:gs pos="100000">
                      <a:schemeClr val="tx1"/>
                    </a:gs>
                  </a:gsLst>
                  <a:lin ang="16200000" scaled="1"/>
                </a:gradFill>
                <a:latin typeface="+mj-lt"/>
                <a:ea typeface="+mj-ea"/>
                <a:cs typeface="+mj-cs"/>
              </a:defRPr>
            </a:lvl1pPr>
          </a:lstStyle>
          <a:p>
            <a:r>
              <a:rPr lang="en-US" smtClean="0"/>
              <a:t>Click to edit Master title style</a:t>
            </a:r>
            <a:endParaRPr/>
          </a:p>
        </p:txBody>
      </p:sp>
      <p:sp>
        <p:nvSpPr>
          <p:cNvPr id="3" name="Subtitle 2"/>
          <p:cNvSpPr>
            <a:spLocks noGrp="1"/>
          </p:cNvSpPr>
          <p:nvPr>
            <p:ph type="subTitle" idx="1"/>
          </p:nvPr>
        </p:nvSpPr>
        <p:spPr>
          <a:xfrm>
            <a:off x="658813" y="3218329"/>
            <a:ext cx="7826281" cy="860611"/>
          </a:xfrm>
        </p:spPr>
        <p:txBody>
          <a:bodyPr vert="horz" lIns="91440" tIns="45720" rIns="91440" bIns="45720" rtlCol="0">
            <a:normAutofit/>
          </a:bodyPr>
          <a:lstStyle>
            <a:lvl1pPr marL="0" indent="0" algn="ctr" defTabSz="914400" rtl="0" eaLnBrk="1" latinLnBrk="0" hangingPunct="1">
              <a:lnSpc>
                <a:spcPct val="100000"/>
              </a:lnSpc>
              <a:spcBef>
                <a:spcPts val="300"/>
              </a:spcBef>
              <a:buFont typeface="Wingdings 2" pitchFamily="18" charset="2"/>
              <a:buNone/>
              <a:defRPr sz="1800" kern="1200">
                <a:gradFill>
                  <a:gsLst>
                    <a:gs pos="0">
                      <a:schemeClr val="tx1">
                        <a:lumMod val="85000"/>
                      </a:schemeClr>
                    </a:gs>
                    <a:gs pos="100000">
                      <a:schemeClr val="tx1"/>
                    </a:gs>
                  </a:gsLst>
                  <a:lin ang="16200000" scaled="1"/>
                </a:gra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p:txBody>
          <a:bodyPr/>
          <a:lstStyle/>
          <a:p>
            <a:fld id="{AE2C4001-1B6B-F64E-A7AC-DF9A9DB07943}" type="datetimeFigureOut">
              <a:rPr lang="en-US" smtClean="0"/>
              <a:t>12/13/11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D571C1-E8B7-8D41-BF31-C0F1412D158C}"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1pPr>
              <a:spcBef>
                <a:spcPts val="2000"/>
              </a:spcBef>
              <a:defRPr/>
            </a:lvl1pPr>
            <a:lvl2pPr>
              <a:spcBef>
                <a:spcPts val="600"/>
              </a:spcBef>
              <a:defRPr/>
            </a:lvl2pPr>
            <a:lvl3pPr>
              <a:spcBef>
                <a:spcPts val="600"/>
              </a:spcBef>
              <a:defRPr/>
            </a:lvl3pPr>
            <a:lvl4pPr>
              <a:spcBef>
                <a:spcPts val="600"/>
              </a:spcBef>
              <a:defRPr/>
            </a:lvl4pPr>
            <a:lvl5pPr>
              <a:spcBef>
                <a:spcPts val="6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AE2C4001-1B6B-F64E-A7AC-DF9A9DB07943}" type="datetimeFigureOut">
              <a:rPr lang="en-US" smtClean="0"/>
              <a:t>12/13/11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D571C1-E8B7-8D41-BF31-C0F1412D158C}" type="slidenum">
              <a:rPr lang="en-US" smtClean="0"/>
              <a:t>‹#›</a:t>
            </a:fld>
            <a:endParaRPr lang="en-US"/>
          </a:p>
        </p:txBody>
      </p:sp>
      <p:sp>
        <p:nvSpPr>
          <p:cNvPr id="19" name="Freeform 18"/>
          <p:cNvSpPr/>
          <p:nvPr/>
        </p:nvSpPr>
        <p:spPr>
          <a:xfrm>
            <a:off x="280416" y="1525588"/>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
        <p:nvSpPr>
          <p:cNvPr id="20" name="Freeform 19"/>
          <p:cNvSpPr/>
          <p:nvPr/>
        </p:nvSpPr>
        <p:spPr>
          <a:xfrm>
            <a:off x="280416" y="6399213"/>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Title Slide with Picture">
    <p:spTree>
      <p:nvGrpSpPr>
        <p:cNvPr id="1" name=""/>
        <p:cNvGrpSpPr/>
        <p:nvPr/>
      </p:nvGrpSpPr>
      <p:grpSpPr>
        <a:xfrm>
          <a:off x="0" y="0"/>
          <a:ext cx="0" cy="0"/>
          <a:chOff x="0" y="0"/>
          <a:chExt cx="0" cy="0"/>
        </a:xfrm>
      </p:grpSpPr>
      <p:sp>
        <p:nvSpPr>
          <p:cNvPr id="8" name="Picture Placeholder 7"/>
          <p:cNvSpPr>
            <a:spLocks noGrp="1"/>
          </p:cNvSpPr>
          <p:nvPr>
            <p:ph type="pic" sz="quarter" idx="13"/>
          </p:nvPr>
        </p:nvSpPr>
        <p:spPr>
          <a:xfrm>
            <a:off x="2371725" y="381000"/>
            <a:ext cx="4400550" cy="3048000"/>
          </a:xfrm>
          <a:noFill/>
          <a:ln w="44450">
            <a:solidFill>
              <a:schemeClr val="bg1"/>
            </a:solidFill>
            <a:miter lim="800000"/>
          </a:ln>
        </p:spPr>
        <p:style>
          <a:lnRef idx="1">
            <a:schemeClr val="dk1"/>
          </a:lnRef>
          <a:fillRef idx="3">
            <a:schemeClr val="dk1"/>
          </a:fillRef>
          <a:effectRef idx="2">
            <a:schemeClr val="dk1"/>
          </a:effectRef>
          <a:fontRef idx="none"/>
        </p:style>
        <p:txBody>
          <a:bodyPr>
            <a:normAutofit/>
          </a:bodyPr>
          <a:lstStyle>
            <a:lvl1pPr>
              <a:buNone/>
              <a:defRPr sz="2000"/>
            </a:lvl1pPr>
          </a:lstStyle>
          <a:p>
            <a:r>
              <a:rPr lang="en-US" smtClean="0"/>
              <a:t>Click icon to add picture</a:t>
            </a:r>
            <a:endParaRPr/>
          </a:p>
        </p:txBody>
      </p:sp>
      <p:sp>
        <p:nvSpPr>
          <p:cNvPr id="2" name="Title 1"/>
          <p:cNvSpPr>
            <a:spLocks noGrp="1"/>
          </p:cNvSpPr>
          <p:nvPr>
            <p:ph type="ctrTitle"/>
          </p:nvPr>
        </p:nvSpPr>
        <p:spPr>
          <a:xfrm>
            <a:off x="641350" y="4146363"/>
            <a:ext cx="7856538" cy="1470025"/>
          </a:xfrm>
        </p:spPr>
        <p:txBody>
          <a:bodyPr>
            <a:noAutofit/>
          </a:bodyPr>
          <a:lstStyle>
            <a:lvl1pPr>
              <a:defRPr sz="5400"/>
            </a:lvl1pPr>
          </a:lstStyle>
          <a:p>
            <a:r>
              <a:rPr lang="en-US" smtClean="0"/>
              <a:t>Click to edit Master title style</a:t>
            </a:r>
            <a:endParaRPr/>
          </a:p>
        </p:txBody>
      </p:sp>
      <p:sp>
        <p:nvSpPr>
          <p:cNvPr id="3" name="Subtitle 2"/>
          <p:cNvSpPr>
            <a:spLocks noGrp="1"/>
          </p:cNvSpPr>
          <p:nvPr>
            <p:ph type="subTitle" idx="1"/>
          </p:nvPr>
        </p:nvSpPr>
        <p:spPr>
          <a:xfrm>
            <a:off x="641350" y="5620871"/>
            <a:ext cx="7856538" cy="614081"/>
          </a:xfrm>
        </p:spPr>
        <p:txBody>
          <a:bodyPr>
            <a:normAutofit/>
          </a:bodyPr>
          <a:lstStyle>
            <a:lvl1pPr marL="0" indent="0" algn="ctr">
              <a:lnSpc>
                <a:spcPct val="100000"/>
              </a:lnSpc>
              <a:spcBef>
                <a:spcPts val="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p:txBody>
          <a:bodyPr/>
          <a:lstStyle/>
          <a:p>
            <a:fld id="{AE2C4001-1B6B-F64E-A7AC-DF9A9DB07943}" type="datetimeFigureOut">
              <a:rPr lang="en-US" smtClean="0"/>
              <a:t>12/13/11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D571C1-E8B7-8D41-BF31-C0F1412D158C}"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0" y="2017059"/>
            <a:ext cx="7772400" cy="1655064"/>
          </a:xfrm>
        </p:spPr>
        <p:txBody>
          <a:bodyPr vert="horz" lIns="91440" tIns="45720" rIns="91440" bIns="45720" rtlCol="0" anchor="b" anchorCtr="0">
            <a:noAutofit/>
          </a:bodyPr>
          <a:lstStyle>
            <a:lvl1pPr algn="ctr" defTabSz="914400" rtl="0" eaLnBrk="1" latinLnBrk="0" hangingPunct="1">
              <a:spcBef>
                <a:spcPct val="0"/>
              </a:spcBef>
              <a:buNone/>
              <a:defRPr sz="5400" b="0" kern="1200" cap="none" baseline="0">
                <a:solidFill>
                  <a:schemeClr val="tx1"/>
                </a:solidFill>
                <a:latin typeface="+mj-lt"/>
                <a:ea typeface="+mj-ea"/>
                <a:cs typeface="+mj-cs"/>
              </a:defRPr>
            </a:lvl1pPr>
          </a:lstStyle>
          <a:p>
            <a:r>
              <a:rPr lang="en-US" smtClean="0"/>
              <a:t>Click to edit Master title style</a:t>
            </a:r>
            <a:endParaRPr/>
          </a:p>
        </p:txBody>
      </p:sp>
      <p:sp>
        <p:nvSpPr>
          <p:cNvPr id="3" name="Text Placeholder 2"/>
          <p:cNvSpPr>
            <a:spLocks noGrp="1"/>
          </p:cNvSpPr>
          <p:nvPr>
            <p:ph type="body" idx="1"/>
          </p:nvPr>
        </p:nvSpPr>
        <p:spPr>
          <a:xfrm>
            <a:off x="685800" y="3662979"/>
            <a:ext cx="7772400" cy="1500187"/>
          </a:xfrm>
        </p:spPr>
        <p:txBody>
          <a:bodyPr vert="horz" lIns="91440" tIns="45720" rIns="91440" bIns="45720" rtlCol="0" anchor="t" anchorCtr="0">
            <a:normAutofit/>
          </a:bodyPr>
          <a:lstStyle>
            <a:lvl1pPr marL="0" indent="0" algn="ctr">
              <a:spcBef>
                <a:spcPts val="300"/>
              </a:spcBef>
              <a:buNone/>
              <a:defRPr sz="1800" kern="1200">
                <a:solidFill>
                  <a:schemeClr val="tx1">
                    <a:tint val="75000"/>
                  </a:schemeClr>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lvl="0" indent="0" algn="ctr" defTabSz="914400" rtl="0" eaLnBrk="1" latinLnBrk="0" hangingPunct="1">
              <a:lnSpc>
                <a:spcPts val="2000"/>
              </a:lnSpc>
              <a:spcBef>
                <a:spcPts val="2000"/>
              </a:spcBef>
              <a:buFont typeface="Wingdings 2" pitchFamily="18" charset="2"/>
              <a:buNone/>
            </a:pPr>
            <a:r>
              <a:rPr lang="en-US" smtClean="0"/>
              <a:t>Click to edit Master text styles</a:t>
            </a:r>
          </a:p>
        </p:txBody>
      </p:sp>
      <p:sp>
        <p:nvSpPr>
          <p:cNvPr id="4" name="Date Placeholder 3"/>
          <p:cNvSpPr>
            <a:spLocks noGrp="1"/>
          </p:cNvSpPr>
          <p:nvPr>
            <p:ph type="dt" sz="half" idx="10"/>
          </p:nvPr>
        </p:nvSpPr>
        <p:spPr/>
        <p:txBody>
          <a:bodyPr/>
          <a:lstStyle/>
          <a:p>
            <a:fld id="{AE2C4001-1B6B-F64E-A7AC-DF9A9DB07943}" type="datetimeFigureOut">
              <a:rPr lang="en-US" smtClean="0"/>
              <a:t>12/13/11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D571C1-E8B7-8D41-BF31-C0F1412D158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641350" y="1600200"/>
            <a:ext cx="3749040" cy="4651375"/>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4749501" y="1600200"/>
            <a:ext cx="3749040" cy="4651375"/>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AE2C4001-1B6B-F64E-A7AC-DF9A9DB07943}" type="datetimeFigureOut">
              <a:rPr lang="en-US" smtClean="0"/>
              <a:t>12/13/11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D571C1-E8B7-8D41-BF31-C0F1412D158C}" type="slidenum">
              <a:rPr lang="en-US" smtClean="0"/>
              <a:t>‹#›</a:t>
            </a:fld>
            <a:endParaRPr lang="en-US"/>
          </a:p>
        </p:txBody>
      </p:sp>
      <p:sp>
        <p:nvSpPr>
          <p:cNvPr id="16" name="Freeform 15"/>
          <p:cNvSpPr/>
          <p:nvPr/>
        </p:nvSpPr>
        <p:spPr>
          <a:xfrm>
            <a:off x="280416" y="1525588"/>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
        <p:nvSpPr>
          <p:cNvPr id="17" name="Freeform 16"/>
          <p:cNvSpPr/>
          <p:nvPr/>
        </p:nvSpPr>
        <p:spPr>
          <a:xfrm>
            <a:off x="280416" y="6399213"/>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641350" y="1532964"/>
            <a:ext cx="3749040" cy="833718"/>
          </a:xfrm>
        </p:spPr>
        <p:txBody>
          <a:bodyPr anchor="ctr" anchorCtr="0">
            <a:noAutofit/>
          </a:bodyPr>
          <a:lstStyle>
            <a:lvl1pPr marL="0" indent="0" algn="ctr">
              <a:spcBef>
                <a:spcPts val="30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41350" y="2362200"/>
            <a:ext cx="3749040" cy="3889375"/>
          </a:xfrm>
        </p:spPr>
        <p:txBody>
          <a:bodyPr>
            <a:normAutofit/>
          </a:bodyPr>
          <a:lstStyle>
            <a:lvl1pPr>
              <a:defRPr sz="2400"/>
            </a:lvl1pPr>
            <a:lvl2pPr>
              <a:defRPr sz="2200"/>
            </a:lvl2pPr>
            <a:lvl3pPr>
              <a:defRPr sz="20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4752601" y="1532964"/>
            <a:ext cx="3749040" cy="833718"/>
          </a:xfrm>
        </p:spPr>
        <p:txBody>
          <a:bodyPr anchor="ctr" anchorCtr="0">
            <a:noAutofit/>
          </a:bodyPr>
          <a:lstStyle>
            <a:lvl1pPr marL="0" indent="0" algn="ctr">
              <a:spcBef>
                <a:spcPts val="30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2601" y="2362200"/>
            <a:ext cx="3749040" cy="3889375"/>
          </a:xfrm>
        </p:spPr>
        <p:txBody>
          <a:bodyPr>
            <a:normAutofit/>
          </a:bodyPr>
          <a:lstStyle>
            <a:lvl1pPr>
              <a:defRPr sz="2400"/>
            </a:lvl1pPr>
            <a:lvl2pPr>
              <a:defRPr sz="2200"/>
            </a:lvl2pPr>
            <a:lvl3pPr>
              <a:defRPr sz="20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AE2C4001-1B6B-F64E-A7AC-DF9A9DB07943}" type="datetimeFigureOut">
              <a:rPr lang="en-US" smtClean="0"/>
              <a:t>12/13/11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4D571C1-E8B7-8D41-BF31-C0F1412D158C}" type="slidenum">
              <a:rPr lang="en-US" smtClean="0"/>
              <a:t>‹#›</a:t>
            </a:fld>
            <a:endParaRPr lang="en-US"/>
          </a:p>
        </p:txBody>
      </p:sp>
      <p:sp>
        <p:nvSpPr>
          <p:cNvPr id="10" name="Freeform 9"/>
          <p:cNvSpPr/>
          <p:nvPr/>
        </p:nvSpPr>
        <p:spPr>
          <a:xfrm>
            <a:off x="280416" y="1525588"/>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
        <p:nvSpPr>
          <p:cNvPr id="11" name="Freeform 10"/>
          <p:cNvSpPr/>
          <p:nvPr/>
        </p:nvSpPr>
        <p:spPr>
          <a:xfrm>
            <a:off x="280416" y="6399213"/>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AE2C4001-1B6B-F64E-A7AC-DF9A9DB07943}" type="datetimeFigureOut">
              <a:rPr lang="en-US" smtClean="0"/>
              <a:t>12/13/11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4D571C1-E8B7-8D41-BF31-C0F1412D158C}" type="slidenum">
              <a:rPr lang="en-US" smtClean="0"/>
              <a:t>‹#›</a:t>
            </a:fld>
            <a:endParaRPr lang="en-US"/>
          </a:p>
        </p:txBody>
      </p:sp>
      <p:sp>
        <p:nvSpPr>
          <p:cNvPr id="6" name="Freeform 5"/>
          <p:cNvSpPr/>
          <p:nvPr/>
        </p:nvSpPr>
        <p:spPr>
          <a:xfrm>
            <a:off x="280416" y="1525588"/>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
        <p:nvSpPr>
          <p:cNvPr id="7" name="Freeform 6"/>
          <p:cNvSpPr/>
          <p:nvPr/>
        </p:nvSpPr>
        <p:spPr>
          <a:xfrm>
            <a:off x="280416" y="6399213"/>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
        <p:nvSpPr>
          <p:cNvPr id="8" name="Freeform 7"/>
          <p:cNvSpPr/>
          <p:nvPr/>
        </p:nvSpPr>
        <p:spPr>
          <a:xfrm>
            <a:off x="280416" y="1525588"/>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
        <p:nvSpPr>
          <p:cNvPr id="9" name="Freeform 8"/>
          <p:cNvSpPr/>
          <p:nvPr/>
        </p:nvSpPr>
        <p:spPr>
          <a:xfrm>
            <a:off x="280416" y="6399213"/>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
        <p:nvSpPr>
          <p:cNvPr id="10" name="Freeform 9"/>
          <p:cNvSpPr/>
          <p:nvPr/>
        </p:nvSpPr>
        <p:spPr>
          <a:xfrm>
            <a:off x="280416" y="1525588"/>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
        <p:nvSpPr>
          <p:cNvPr id="11" name="Freeform 10"/>
          <p:cNvSpPr/>
          <p:nvPr/>
        </p:nvSpPr>
        <p:spPr>
          <a:xfrm>
            <a:off x="280416" y="6399213"/>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
        <p:nvSpPr>
          <p:cNvPr id="12" name="Freeform 11"/>
          <p:cNvSpPr/>
          <p:nvPr/>
        </p:nvSpPr>
        <p:spPr>
          <a:xfrm>
            <a:off x="280416" y="1525588"/>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
        <p:nvSpPr>
          <p:cNvPr id="13" name="Freeform 12"/>
          <p:cNvSpPr/>
          <p:nvPr/>
        </p:nvSpPr>
        <p:spPr>
          <a:xfrm>
            <a:off x="280416" y="6399213"/>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2C4001-1B6B-F64E-A7AC-DF9A9DB07943}" type="datetimeFigureOut">
              <a:rPr lang="en-US" smtClean="0"/>
              <a:t>12/13/11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4D571C1-E8B7-8D41-BF31-C0F1412D158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4340" y="802910"/>
            <a:ext cx="3474720" cy="1162050"/>
          </a:xfrm>
        </p:spPr>
        <p:txBody>
          <a:bodyPr anchor="b">
            <a:normAutofit/>
          </a:bodyPr>
          <a:lstStyle>
            <a:lvl1pPr algn="ctr">
              <a:defRPr sz="2400" b="0"/>
            </a:lvl1pPr>
          </a:lstStyle>
          <a:p>
            <a:r>
              <a:rPr lang="en-US" smtClean="0"/>
              <a:t>Click to edit Master title style</a:t>
            </a:r>
            <a:endParaRPr/>
          </a:p>
        </p:txBody>
      </p:sp>
      <p:sp>
        <p:nvSpPr>
          <p:cNvPr id="3" name="Content Placeholder 2"/>
          <p:cNvSpPr>
            <a:spLocks noGrp="1"/>
          </p:cNvSpPr>
          <p:nvPr>
            <p:ph idx="1"/>
          </p:nvPr>
        </p:nvSpPr>
        <p:spPr>
          <a:xfrm>
            <a:off x="4562010" y="449705"/>
            <a:ext cx="3931920" cy="5781388"/>
          </a:xfrm>
        </p:spPr>
        <p:txBody>
          <a:bodyPr>
            <a:normAutofit/>
          </a:bodyPr>
          <a:lstStyle>
            <a:lvl1pPr>
              <a:defRPr sz="2400"/>
            </a:lvl1pPr>
            <a:lvl2pPr>
              <a:defRPr sz="2400"/>
            </a:lvl2pPr>
            <a:lvl3pPr>
              <a:defRPr sz="2400"/>
            </a:lvl3pPr>
            <a:lvl4pPr>
              <a:defRPr sz="2400"/>
            </a:lvl4pPr>
            <a:lvl5pPr>
              <a:defRPr sz="2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624340" y="2057399"/>
            <a:ext cx="3474720" cy="3733801"/>
          </a:xfrm>
        </p:spPr>
        <p:txBody>
          <a:bodyPr>
            <a:normAutofit/>
          </a:bodyPr>
          <a:lstStyle>
            <a:lvl1pPr marL="0" indent="0" algn="ctr">
              <a:lnSpc>
                <a:spcPct val="110000"/>
              </a:lnSpc>
              <a:buNone/>
              <a:defRPr sz="1800" b="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E2C4001-1B6B-F64E-A7AC-DF9A9DB07943}" type="datetimeFigureOut">
              <a:rPr lang="en-US" smtClean="0"/>
              <a:t>12/13/11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D571C1-E8B7-8D41-BF31-C0F1412D158C}" type="slidenum">
              <a:rPr lang="en-US" smtClean="0"/>
              <a:t>‹#›</a:t>
            </a:fld>
            <a:endParaRPr lang="en-US"/>
          </a:p>
        </p:txBody>
      </p:sp>
      <p:sp>
        <p:nvSpPr>
          <p:cNvPr id="8" name="Freeform 7"/>
          <p:cNvSpPr/>
          <p:nvPr/>
        </p:nvSpPr>
        <p:spPr>
          <a:xfrm>
            <a:off x="280416" y="258580"/>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
        <p:nvSpPr>
          <p:cNvPr id="9" name="Freeform 8"/>
          <p:cNvSpPr/>
          <p:nvPr/>
        </p:nvSpPr>
        <p:spPr>
          <a:xfrm>
            <a:off x="280416" y="6399213"/>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62856" y="1600200"/>
            <a:ext cx="3931920" cy="566738"/>
          </a:xfrm>
        </p:spPr>
        <p:txBody>
          <a:bodyPr vert="horz" lIns="91440" tIns="45720" rIns="91440" bIns="45720" rtlCol="0" anchor="b" anchorCtr="0">
            <a:normAutofit/>
          </a:bodyPr>
          <a:lstStyle>
            <a:lvl1pPr algn="l" defTabSz="914400" rtl="0" eaLnBrk="1" latinLnBrk="0" hangingPunct="1">
              <a:spcBef>
                <a:spcPct val="0"/>
              </a:spcBef>
              <a:buNone/>
              <a:defRPr sz="2400" b="0" kern="1200">
                <a:solidFill>
                  <a:schemeClr val="tx1"/>
                </a:solidFill>
                <a:latin typeface="+mj-lt"/>
                <a:ea typeface="+mj-ea"/>
                <a:cs typeface="+mj-cs"/>
              </a:defRPr>
            </a:lvl1pPr>
          </a:lstStyle>
          <a:p>
            <a:r>
              <a:rPr lang="en-US" smtClean="0"/>
              <a:t>Click to edit Master title style</a:t>
            </a:r>
            <a:endParaRPr/>
          </a:p>
        </p:txBody>
      </p:sp>
      <p:sp>
        <p:nvSpPr>
          <p:cNvPr id="3" name="Picture Placeholder 2"/>
          <p:cNvSpPr>
            <a:spLocks noGrp="1"/>
          </p:cNvSpPr>
          <p:nvPr>
            <p:ph type="pic" idx="1"/>
          </p:nvPr>
        </p:nvSpPr>
        <p:spPr>
          <a:xfrm>
            <a:off x="621792" y="457200"/>
            <a:ext cx="3474720" cy="5102352"/>
          </a:xfrm>
          <a:noFill/>
          <a:ln w="44450">
            <a:solidFill>
              <a:schemeClr val="bg1"/>
            </a:solidFill>
            <a:miter lim="800000"/>
          </a:ln>
        </p:spPr>
        <p:style>
          <a:lnRef idx="1">
            <a:schemeClr val="dk1"/>
          </a:lnRef>
          <a:fillRef idx="3">
            <a:schemeClr val="dk1"/>
          </a:fillRef>
          <a:effectRef idx="2">
            <a:schemeClr val="dk1"/>
          </a:effectRef>
          <a:fontRef idx="none"/>
        </p:style>
        <p:txBody>
          <a:bodyPr vert="horz" lIns="91440" tIns="45720" rIns="91440" bIns="45720" rtlCol="0">
            <a:normAutofit/>
          </a:bodyPr>
          <a:lstStyle>
            <a:lvl1pPr marL="349250" indent="-349250" algn="l" defTabSz="914400" rtl="0" eaLnBrk="1" latinLnBrk="0" hangingPunct="1">
              <a:spcBef>
                <a:spcPts val="2000"/>
              </a:spcBef>
              <a:buFont typeface="Wingdings 2" pitchFamily="18" charset="2"/>
              <a:buNone/>
              <a:defRPr sz="2000" kern="1200">
                <a:solidFill>
                  <a:schemeClr val="tx1"/>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4562856" y="2240280"/>
            <a:ext cx="3931920" cy="2103120"/>
          </a:xfrm>
        </p:spPr>
        <p:txBody>
          <a:bodyPr vert="horz" lIns="91440" tIns="45720" rIns="91440" bIns="45720" rtlCol="0">
            <a:normAutofit/>
          </a:bodyPr>
          <a:lstStyle>
            <a:lvl1pPr marL="0" indent="0">
              <a:buNone/>
              <a:defRPr sz="1400" b="0" kern="120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spcBef>
                <a:spcPts val="2000"/>
              </a:spcBef>
              <a:buFont typeface="Wingdings 2" pitchFamily="18" charset="2"/>
              <a:buNone/>
            </a:pPr>
            <a:r>
              <a:rPr lang="en-US" smtClean="0"/>
              <a:t>Click to edit Master text styles</a:t>
            </a:r>
          </a:p>
        </p:txBody>
      </p:sp>
      <p:sp>
        <p:nvSpPr>
          <p:cNvPr id="5" name="Date Placeholder 4"/>
          <p:cNvSpPr>
            <a:spLocks noGrp="1"/>
          </p:cNvSpPr>
          <p:nvPr>
            <p:ph type="dt" sz="half" idx="10"/>
          </p:nvPr>
        </p:nvSpPr>
        <p:spPr/>
        <p:txBody>
          <a:bodyPr/>
          <a:lstStyle/>
          <a:p>
            <a:fld id="{AE2C4001-1B6B-F64E-A7AC-DF9A9DB07943}" type="datetimeFigureOut">
              <a:rPr lang="en-US" smtClean="0"/>
              <a:t>12/13/11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D571C1-E8B7-8D41-BF31-C0F1412D158C}" type="slidenum">
              <a:rPr lang="en-US" smtClean="0"/>
              <a:t>‹#›</a:t>
            </a:fld>
            <a:endParaRPr lang="en-US"/>
          </a:p>
        </p:txBody>
      </p:sp>
      <p:sp>
        <p:nvSpPr>
          <p:cNvPr id="8" name="Freeform 7"/>
          <p:cNvSpPr/>
          <p:nvPr/>
        </p:nvSpPr>
        <p:spPr>
          <a:xfrm>
            <a:off x="280416" y="258580"/>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
        <p:nvSpPr>
          <p:cNvPr id="9" name="Freeform 8"/>
          <p:cNvSpPr/>
          <p:nvPr/>
        </p:nvSpPr>
        <p:spPr>
          <a:xfrm>
            <a:off x="280416" y="6399213"/>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above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282575" y="458788"/>
            <a:ext cx="8577263" cy="3884612"/>
          </a:xfrm>
          <a:noFill/>
          <a:ln w="44450">
            <a:solidFill>
              <a:schemeClr val="bg1"/>
            </a:solidFill>
            <a:miter lim="800000"/>
          </a:ln>
        </p:spPr>
        <p:style>
          <a:lnRef idx="1">
            <a:schemeClr val="dk1"/>
          </a:lnRef>
          <a:fillRef idx="3">
            <a:schemeClr val="dk1"/>
          </a:fillRef>
          <a:effectRef idx="2">
            <a:schemeClr val="dk1"/>
          </a:effectRef>
          <a:fontRef idx="none"/>
        </p:style>
        <p:txBody>
          <a:bodyPr vert="horz" lIns="91440" tIns="45720" rIns="91440" bIns="45720" rtlCol="0">
            <a:normAutofit/>
          </a:bodyPr>
          <a:lstStyle>
            <a:lvl1pPr marL="349250" indent="-349250" algn="l" defTabSz="914400" rtl="0" eaLnBrk="1" latinLnBrk="0" hangingPunct="1">
              <a:spcBef>
                <a:spcPts val="2000"/>
              </a:spcBef>
              <a:buFont typeface="Wingdings 2" pitchFamily="18" charset="2"/>
              <a:buNone/>
              <a:defRPr sz="2000" kern="1200">
                <a:solidFill>
                  <a:schemeClr val="tx1"/>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2" name="Title 1"/>
          <p:cNvSpPr>
            <a:spLocks noGrp="1"/>
          </p:cNvSpPr>
          <p:nvPr>
            <p:ph type="title"/>
          </p:nvPr>
        </p:nvSpPr>
        <p:spPr>
          <a:xfrm>
            <a:off x="282575" y="4920520"/>
            <a:ext cx="3931920" cy="1353312"/>
          </a:xfrm>
        </p:spPr>
        <p:txBody>
          <a:bodyPr anchor="t" anchorCtr="0">
            <a:normAutofit/>
          </a:bodyPr>
          <a:lstStyle>
            <a:lvl1pPr algn="l">
              <a:defRPr sz="2400" b="0"/>
            </a:lvl1pPr>
          </a:lstStyle>
          <a:p>
            <a:r>
              <a:rPr lang="en-US" smtClean="0"/>
              <a:t>Click to edit Master title style</a:t>
            </a:r>
            <a:endParaRPr/>
          </a:p>
        </p:txBody>
      </p:sp>
      <p:sp>
        <p:nvSpPr>
          <p:cNvPr id="5" name="Date Placeholder 4"/>
          <p:cNvSpPr>
            <a:spLocks noGrp="1"/>
          </p:cNvSpPr>
          <p:nvPr>
            <p:ph type="dt" sz="half" idx="10"/>
          </p:nvPr>
        </p:nvSpPr>
        <p:spPr/>
        <p:txBody>
          <a:bodyPr/>
          <a:lstStyle/>
          <a:p>
            <a:fld id="{AE2C4001-1B6B-F64E-A7AC-DF9A9DB07943}" type="datetimeFigureOut">
              <a:rPr lang="en-US" smtClean="0"/>
              <a:t>12/13/11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D571C1-E8B7-8D41-BF31-C0F1412D158C}" type="slidenum">
              <a:rPr lang="en-US" smtClean="0"/>
              <a:t>‹#›</a:t>
            </a:fld>
            <a:endParaRPr lang="en-US"/>
          </a:p>
        </p:txBody>
      </p:sp>
      <p:sp>
        <p:nvSpPr>
          <p:cNvPr id="8" name="Text Placeholder 3"/>
          <p:cNvSpPr>
            <a:spLocks noGrp="1"/>
          </p:cNvSpPr>
          <p:nvPr>
            <p:ph type="body" sz="half" idx="13"/>
          </p:nvPr>
        </p:nvSpPr>
        <p:spPr>
          <a:xfrm>
            <a:off x="4927918" y="4899025"/>
            <a:ext cx="3931920" cy="1352458"/>
          </a:xfrm>
        </p:spPr>
        <p:txBody>
          <a:bodyPr>
            <a:normAutofit/>
          </a:bodyPr>
          <a:lstStyle>
            <a:lvl1pPr marL="0" indent="0" algn="l">
              <a:lnSpc>
                <a:spcPct val="110000"/>
              </a:lnSpc>
              <a:spcBef>
                <a:spcPts val="300"/>
              </a:spcBef>
              <a:buNone/>
              <a:defRPr sz="1200" b="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Freeform 9"/>
          <p:cNvSpPr/>
          <p:nvPr/>
        </p:nvSpPr>
        <p:spPr>
          <a:xfrm>
            <a:off x="280416" y="6399213"/>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2 Pictures with Caption">
    <p:spTree>
      <p:nvGrpSpPr>
        <p:cNvPr id="1" name=""/>
        <p:cNvGrpSpPr/>
        <p:nvPr/>
      </p:nvGrpSpPr>
      <p:grpSpPr>
        <a:xfrm>
          <a:off x="0" y="0"/>
          <a:ext cx="0" cy="0"/>
          <a:chOff x="0" y="0"/>
          <a:chExt cx="0" cy="0"/>
        </a:xfrm>
      </p:grpSpPr>
      <p:sp>
        <p:nvSpPr>
          <p:cNvPr id="11" name="Picture Placeholder 2"/>
          <p:cNvSpPr>
            <a:spLocks noGrp="1"/>
          </p:cNvSpPr>
          <p:nvPr>
            <p:ph type="pic" idx="14"/>
          </p:nvPr>
        </p:nvSpPr>
        <p:spPr>
          <a:xfrm>
            <a:off x="4745038" y="458788"/>
            <a:ext cx="4114800" cy="3884612"/>
          </a:xfrm>
          <a:noFill/>
          <a:ln w="44450">
            <a:solidFill>
              <a:schemeClr val="bg1"/>
            </a:solidFill>
            <a:miter lim="800000"/>
          </a:ln>
        </p:spPr>
        <p:style>
          <a:lnRef idx="1">
            <a:schemeClr val="dk1"/>
          </a:lnRef>
          <a:fillRef idx="3">
            <a:schemeClr val="dk1"/>
          </a:fillRef>
          <a:effectRef idx="2">
            <a:schemeClr val="dk1"/>
          </a:effectRef>
          <a:fontRef idx="none"/>
        </p:style>
        <p:txBody>
          <a:bodyPr vert="horz" lIns="91440" tIns="45720" rIns="91440" bIns="45720" rtlCol="0">
            <a:normAutofit/>
          </a:bodyPr>
          <a:lstStyle>
            <a:lvl1pPr marL="349250" indent="-349250" algn="l" defTabSz="914400" rtl="0" eaLnBrk="1" latinLnBrk="0" hangingPunct="1">
              <a:spcBef>
                <a:spcPts val="2000"/>
              </a:spcBef>
              <a:buFont typeface="Wingdings 2" pitchFamily="18" charset="2"/>
              <a:buNone/>
              <a:defRPr sz="2000" kern="1200">
                <a:solidFill>
                  <a:schemeClr val="tx1"/>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3" name="Picture Placeholder 2"/>
          <p:cNvSpPr>
            <a:spLocks noGrp="1"/>
          </p:cNvSpPr>
          <p:nvPr>
            <p:ph type="pic" idx="1"/>
          </p:nvPr>
        </p:nvSpPr>
        <p:spPr>
          <a:xfrm>
            <a:off x="282575" y="458788"/>
            <a:ext cx="4114800" cy="3884612"/>
          </a:xfrm>
          <a:noFill/>
          <a:ln w="44450">
            <a:solidFill>
              <a:schemeClr val="bg1"/>
            </a:solidFill>
            <a:miter lim="800000"/>
          </a:ln>
        </p:spPr>
        <p:style>
          <a:lnRef idx="1">
            <a:schemeClr val="dk1"/>
          </a:lnRef>
          <a:fillRef idx="3">
            <a:schemeClr val="dk1"/>
          </a:fillRef>
          <a:effectRef idx="2">
            <a:schemeClr val="dk1"/>
          </a:effectRef>
          <a:fontRef idx="none"/>
        </p:style>
        <p:txBody>
          <a:bodyPr vert="horz" lIns="91440" tIns="45720" rIns="91440" bIns="45720" rtlCol="0">
            <a:normAutofit/>
          </a:bodyPr>
          <a:lstStyle>
            <a:lvl1pPr marL="349250" indent="-349250" algn="l" defTabSz="914400" rtl="0" eaLnBrk="1" latinLnBrk="0" hangingPunct="1">
              <a:spcBef>
                <a:spcPts val="2000"/>
              </a:spcBef>
              <a:buFont typeface="Wingdings 2" pitchFamily="18" charset="2"/>
              <a:buNone/>
              <a:defRPr sz="2000" kern="1200">
                <a:solidFill>
                  <a:schemeClr val="tx1"/>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2" name="Title 1"/>
          <p:cNvSpPr>
            <a:spLocks noGrp="1"/>
          </p:cNvSpPr>
          <p:nvPr>
            <p:ph type="title"/>
          </p:nvPr>
        </p:nvSpPr>
        <p:spPr>
          <a:xfrm>
            <a:off x="282575" y="4920520"/>
            <a:ext cx="3931920" cy="1353312"/>
          </a:xfrm>
        </p:spPr>
        <p:txBody>
          <a:bodyPr anchor="t" anchorCtr="0">
            <a:normAutofit/>
          </a:bodyPr>
          <a:lstStyle>
            <a:lvl1pPr algn="l">
              <a:defRPr sz="2400" b="0"/>
            </a:lvl1pPr>
          </a:lstStyle>
          <a:p>
            <a:r>
              <a:rPr lang="en-US" smtClean="0"/>
              <a:t>Click to edit Master title style</a:t>
            </a:r>
            <a:endParaRPr/>
          </a:p>
        </p:txBody>
      </p:sp>
      <p:sp>
        <p:nvSpPr>
          <p:cNvPr id="5" name="Date Placeholder 4"/>
          <p:cNvSpPr>
            <a:spLocks noGrp="1"/>
          </p:cNvSpPr>
          <p:nvPr>
            <p:ph type="dt" sz="half" idx="10"/>
          </p:nvPr>
        </p:nvSpPr>
        <p:spPr/>
        <p:txBody>
          <a:bodyPr/>
          <a:lstStyle/>
          <a:p>
            <a:fld id="{AE2C4001-1B6B-F64E-A7AC-DF9A9DB07943}" type="datetimeFigureOut">
              <a:rPr lang="en-US" smtClean="0"/>
              <a:t>12/13/11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D571C1-E8B7-8D41-BF31-C0F1412D158C}" type="slidenum">
              <a:rPr lang="en-US" smtClean="0"/>
              <a:t>‹#›</a:t>
            </a:fld>
            <a:endParaRPr lang="en-US"/>
          </a:p>
        </p:txBody>
      </p:sp>
      <p:sp>
        <p:nvSpPr>
          <p:cNvPr id="8" name="Text Placeholder 3"/>
          <p:cNvSpPr>
            <a:spLocks noGrp="1"/>
          </p:cNvSpPr>
          <p:nvPr>
            <p:ph type="body" sz="half" idx="13"/>
          </p:nvPr>
        </p:nvSpPr>
        <p:spPr>
          <a:xfrm>
            <a:off x="4927918" y="4899025"/>
            <a:ext cx="3931920" cy="1352458"/>
          </a:xfrm>
        </p:spPr>
        <p:txBody>
          <a:bodyPr>
            <a:normAutofit/>
          </a:bodyPr>
          <a:lstStyle>
            <a:lvl1pPr marL="0" indent="0" algn="l">
              <a:lnSpc>
                <a:spcPct val="110000"/>
              </a:lnSpc>
              <a:spcBef>
                <a:spcPts val="300"/>
              </a:spcBef>
              <a:buNone/>
              <a:defRPr sz="1200" b="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Freeform 9"/>
          <p:cNvSpPr/>
          <p:nvPr/>
        </p:nvSpPr>
        <p:spPr>
          <a:xfrm>
            <a:off x="280416" y="6399213"/>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Video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2575" y="4920520"/>
            <a:ext cx="3931920" cy="566738"/>
          </a:xfrm>
        </p:spPr>
        <p:txBody>
          <a:bodyPr anchor="b">
            <a:normAutofit/>
          </a:bodyPr>
          <a:lstStyle>
            <a:lvl1pPr algn="l">
              <a:defRPr sz="2400" b="0"/>
            </a:lvl1pPr>
          </a:lstStyle>
          <a:p>
            <a:r>
              <a:rPr lang="en-US" smtClean="0"/>
              <a:t>Click to edit Master title style</a:t>
            </a:r>
            <a:endParaRPr/>
          </a:p>
        </p:txBody>
      </p:sp>
      <p:sp>
        <p:nvSpPr>
          <p:cNvPr id="4" name="Text Placeholder 3"/>
          <p:cNvSpPr>
            <a:spLocks noGrp="1"/>
          </p:cNvSpPr>
          <p:nvPr>
            <p:ph type="body" sz="half" idx="2"/>
          </p:nvPr>
        </p:nvSpPr>
        <p:spPr>
          <a:xfrm>
            <a:off x="282575" y="5563458"/>
            <a:ext cx="3931920" cy="652462"/>
          </a:xfrm>
        </p:spPr>
        <p:txBody>
          <a:bodyPr/>
          <a:lstStyle>
            <a:lvl1pPr marL="0" indent="0" algn="l">
              <a:spcBef>
                <a:spcPts val="300"/>
              </a:spcBef>
              <a:buNone/>
              <a:defRPr sz="1400" b="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E2C4001-1B6B-F64E-A7AC-DF9A9DB07943}" type="datetimeFigureOut">
              <a:rPr lang="en-US" smtClean="0"/>
              <a:t>12/13/11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D571C1-E8B7-8D41-BF31-C0F1412D158C}" type="slidenum">
              <a:rPr lang="en-US" smtClean="0"/>
              <a:t>‹#›</a:t>
            </a:fld>
            <a:endParaRPr lang="en-US"/>
          </a:p>
        </p:txBody>
      </p:sp>
      <p:sp>
        <p:nvSpPr>
          <p:cNvPr id="8" name="Text Placeholder 3"/>
          <p:cNvSpPr>
            <a:spLocks noGrp="1"/>
          </p:cNvSpPr>
          <p:nvPr>
            <p:ph type="body" sz="half" idx="13"/>
          </p:nvPr>
        </p:nvSpPr>
        <p:spPr>
          <a:xfrm>
            <a:off x="4927918" y="4899025"/>
            <a:ext cx="3931920" cy="1352458"/>
          </a:xfrm>
        </p:spPr>
        <p:txBody>
          <a:bodyPr>
            <a:normAutofit/>
          </a:bodyPr>
          <a:lstStyle>
            <a:lvl1pPr marL="0" indent="0" algn="l">
              <a:lnSpc>
                <a:spcPct val="110000"/>
              </a:lnSpc>
              <a:spcBef>
                <a:spcPts val="300"/>
              </a:spcBef>
              <a:buNone/>
              <a:defRPr sz="1200" b="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Freeform 9"/>
          <p:cNvSpPr/>
          <p:nvPr/>
        </p:nvSpPr>
        <p:spPr>
          <a:xfrm>
            <a:off x="280416" y="6399213"/>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
        <p:nvSpPr>
          <p:cNvPr id="12" name="Media Placeholder 11"/>
          <p:cNvSpPr>
            <a:spLocks noGrp="1"/>
          </p:cNvSpPr>
          <p:nvPr>
            <p:ph type="media" sz="quarter" idx="14"/>
          </p:nvPr>
        </p:nvSpPr>
        <p:spPr>
          <a:xfrm>
            <a:off x="282575" y="458788"/>
            <a:ext cx="8577263" cy="3849624"/>
          </a:xfrm>
          <a:noFill/>
          <a:ln w="44450">
            <a:solidFill>
              <a:schemeClr val="bg1"/>
            </a:solidFill>
            <a:miter lim="800000"/>
          </a:ln>
          <a:effectLst/>
        </p:spPr>
        <p:style>
          <a:lnRef idx="1">
            <a:schemeClr val="dk1"/>
          </a:lnRef>
          <a:fillRef idx="3">
            <a:schemeClr val="dk1"/>
          </a:fillRef>
          <a:effectRef idx="2">
            <a:schemeClr val="dk1"/>
          </a:effectRef>
          <a:fontRef idx="none"/>
        </p:style>
        <p:txBody>
          <a:bodyPr vert="horz" lIns="91440" tIns="45720" rIns="91440" bIns="45720" rtlCol="0">
            <a:normAutofit/>
          </a:bodyPr>
          <a:lstStyle>
            <a:lvl1pPr marL="349250" indent="-349250" algn="l" defTabSz="914400" rtl="0" eaLnBrk="1" latinLnBrk="0" hangingPunct="1">
              <a:spcBef>
                <a:spcPts val="2000"/>
              </a:spcBef>
              <a:buFont typeface="Wingdings 2" pitchFamily="18" charset="2"/>
              <a:buNone/>
              <a:defRPr sz="2000" kern="1200">
                <a:solidFill>
                  <a:schemeClr val="tx1"/>
                </a:solidFill>
                <a:latin typeface="+mn-lt"/>
                <a:ea typeface="+mn-ea"/>
                <a:cs typeface="+mn-cs"/>
              </a:defRPr>
            </a:lvl1pPr>
          </a:lstStyle>
          <a:p>
            <a:r>
              <a:rPr lang="en-US" smtClean="0"/>
              <a:t>Click icon to add media</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AE2C4001-1B6B-F64E-A7AC-DF9A9DB07943}" type="datetimeFigureOut">
              <a:rPr lang="en-US" smtClean="0"/>
              <a:t>12/13/11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D571C1-E8B7-8D41-BF31-C0F1412D158C}" type="slidenum">
              <a:rPr lang="en-US" smtClean="0"/>
              <a:t>‹#›</a:t>
            </a:fld>
            <a:endParaRPr lang="en-US"/>
          </a:p>
        </p:txBody>
      </p:sp>
      <p:sp>
        <p:nvSpPr>
          <p:cNvPr id="7" name="Freeform 6"/>
          <p:cNvSpPr/>
          <p:nvPr/>
        </p:nvSpPr>
        <p:spPr>
          <a:xfrm>
            <a:off x="280416" y="1525588"/>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
        <p:nvSpPr>
          <p:cNvPr id="8" name="Freeform 7"/>
          <p:cNvSpPr/>
          <p:nvPr/>
        </p:nvSpPr>
        <p:spPr>
          <a:xfrm>
            <a:off x="280416" y="6399213"/>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91400" y="458788"/>
            <a:ext cx="1447800" cy="5792787"/>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641350" y="458788"/>
            <a:ext cx="6521450" cy="57927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AE2C4001-1B6B-F64E-A7AC-DF9A9DB07943}" type="datetimeFigureOut">
              <a:rPr lang="en-US" smtClean="0"/>
              <a:t>12/13/11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D571C1-E8B7-8D41-BF31-C0F1412D158C}" type="slidenum">
              <a:rPr lang="en-US" smtClean="0"/>
              <a:t>‹#›</a:t>
            </a:fld>
            <a:endParaRPr lang="en-US"/>
          </a:p>
        </p:txBody>
      </p:sp>
      <p:sp>
        <p:nvSpPr>
          <p:cNvPr id="7" name="Freeform 6"/>
          <p:cNvSpPr/>
          <p:nvPr/>
        </p:nvSpPr>
        <p:spPr>
          <a:xfrm>
            <a:off x="280416" y="258580"/>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
        <p:nvSpPr>
          <p:cNvPr id="8" name="Freeform 7"/>
          <p:cNvSpPr/>
          <p:nvPr/>
        </p:nvSpPr>
        <p:spPr>
          <a:xfrm>
            <a:off x="280416" y="6399213"/>
            <a:ext cx="8558784" cy="0"/>
          </a:xfrm>
          <a:custGeom>
            <a:avLst/>
            <a:gdLst>
              <a:gd name="connsiteX0" fmla="*/ 0 w 8592671"/>
              <a:gd name="connsiteY0" fmla="*/ 0 h 0"/>
              <a:gd name="connsiteX1" fmla="*/ 8592671 w 8592671"/>
              <a:gd name="connsiteY1" fmla="*/ 0 h 0"/>
            </a:gdLst>
            <a:ahLst/>
            <a:cxnLst>
              <a:cxn ang="0">
                <a:pos x="connsiteX0" y="connsiteY0"/>
              </a:cxn>
              <a:cxn ang="0">
                <a:pos x="connsiteX1" y="connsiteY1"/>
              </a:cxn>
            </a:cxnLst>
            <a:rect l="l" t="t" r="r" b="b"/>
            <a:pathLst>
              <a:path w="8592671">
                <a:moveTo>
                  <a:pt x="0" y="0"/>
                </a:moveTo>
                <a:lnTo>
                  <a:pt x="8592671" y="0"/>
                </a:lnTo>
              </a:path>
            </a:pathLst>
          </a:custGeom>
          <a:ln w="3175">
            <a:solidFill>
              <a:schemeClr val="tx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41350" y="107576"/>
            <a:ext cx="7856538" cy="1310062"/>
          </a:xfrm>
          <a:prstGeom prst="rect">
            <a:avLst/>
          </a:prstGeom>
        </p:spPr>
        <p:txBody>
          <a:bodyPr vert="horz" lIns="91440" tIns="45720" rIns="91440" bIns="45720" rtlCol="0" anchor="b" anchorCtr="0">
            <a:normAutofit/>
          </a:bodyPr>
          <a:lstStyle/>
          <a:p>
            <a:r>
              <a:rPr lang="en-US" smtClean="0"/>
              <a:t>Click to edit Master title style</a:t>
            </a:r>
            <a:endParaRPr/>
          </a:p>
        </p:txBody>
      </p:sp>
      <p:sp>
        <p:nvSpPr>
          <p:cNvPr id="3" name="Text Placeholder 2"/>
          <p:cNvSpPr>
            <a:spLocks noGrp="1"/>
          </p:cNvSpPr>
          <p:nvPr>
            <p:ph type="body" idx="1"/>
          </p:nvPr>
        </p:nvSpPr>
        <p:spPr>
          <a:xfrm>
            <a:off x="618565" y="1600200"/>
            <a:ext cx="7878788" cy="463923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3505200" y="6356350"/>
            <a:ext cx="2133600" cy="365125"/>
          </a:xfrm>
          <a:prstGeom prst="rect">
            <a:avLst/>
          </a:prstGeom>
        </p:spPr>
        <p:txBody>
          <a:bodyPr vert="horz" lIns="0" tIns="45720" rIns="0" bIns="45720" rtlCol="0" anchor="ctr"/>
          <a:lstStyle>
            <a:lvl1pPr algn="ctr">
              <a:defRPr sz="1100">
                <a:solidFill>
                  <a:schemeClr val="tx1">
                    <a:lumMod val="75000"/>
                  </a:schemeClr>
                </a:solidFill>
              </a:defRPr>
            </a:lvl1pPr>
          </a:lstStyle>
          <a:p>
            <a:fld id="{AE2C4001-1B6B-F64E-A7AC-DF9A9DB07943}" type="datetimeFigureOut">
              <a:rPr lang="en-US" smtClean="0"/>
              <a:t>12/13/11</a:t>
            </a:fld>
            <a:endParaRPr lang="en-US"/>
          </a:p>
        </p:txBody>
      </p:sp>
      <p:sp>
        <p:nvSpPr>
          <p:cNvPr id="5" name="Footer Placeholder 4"/>
          <p:cNvSpPr>
            <a:spLocks noGrp="1"/>
          </p:cNvSpPr>
          <p:nvPr>
            <p:ph type="ftr" sz="quarter" idx="3"/>
          </p:nvPr>
        </p:nvSpPr>
        <p:spPr>
          <a:xfrm>
            <a:off x="280416" y="6356350"/>
            <a:ext cx="2895600" cy="365125"/>
          </a:xfrm>
          <a:prstGeom prst="rect">
            <a:avLst/>
          </a:prstGeom>
        </p:spPr>
        <p:txBody>
          <a:bodyPr vert="horz" lIns="0" tIns="45720" rIns="0" bIns="45720" rtlCol="0" anchor="ctr"/>
          <a:lstStyle>
            <a:lvl1pPr algn="l">
              <a:defRPr sz="1100">
                <a:solidFill>
                  <a:schemeClr val="tx1">
                    <a:lumMod val="75000"/>
                  </a:schemeClr>
                </a:solidFill>
              </a:defRPr>
            </a:lvl1pPr>
          </a:lstStyle>
          <a:p>
            <a:endParaRPr lang="en-US"/>
          </a:p>
        </p:txBody>
      </p:sp>
      <p:sp>
        <p:nvSpPr>
          <p:cNvPr id="6" name="Slide Number Placeholder 5"/>
          <p:cNvSpPr>
            <a:spLocks noGrp="1"/>
          </p:cNvSpPr>
          <p:nvPr>
            <p:ph type="sldNum" sz="quarter" idx="4"/>
          </p:nvPr>
        </p:nvSpPr>
        <p:spPr>
          <a:xfrm>
            <a:off x="8077200" y="6356350"/>
            <a:ext cx="762000" cy="365125"/>
          </a:xfrm>
          <a:prstGeom prst="rect">
            <a:avLst/>
          </a:prstGeom>
        </p:spPr>
        <p:txBody>
          <a:bodyPr vert="horz" lIns="0" tIns="45720" rIns="0" bIns="45720" rtlCol="0" anchor="ctr"/>
          <a:lstStyle>
            <a:lvl1pPr algn="r">
              <a:defRPr sz="1100">
                <a:solidFill>
                  <a:schemeClr val="tx1">
                    <a:lumMod val="75000"/>
                  </a:schemeClr>
                </a:solidFill>
              </a:defRPr>
            </a:lvl1pPr>
          </a:lstStyle>
          <a:p>
            <a:fld id="{C4D571C1-E8B7-8D41-BF31-C0F1412D158C}"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xStyles>
    <p:titleStyle>
      <a:lvl1pPr algn="ctr" defTabSz="914400" rtl="0" eaLnBrk="1" latinLnBrk="0" hangingPunct="1">
        <a:spcBef>
          <a:spcPct val="0"/>
        </a:spcBef>
        <a:buNone/>
        <a:defRPr sz="4800" kern="1200">
          <a:solidFill>
            <a:schemeClr val="tx1"/>
          </a:solidFill>
          <a:latin typeface="+mj-lt"/>
          <a:ea typeface="+mj-ea"/>
          <a:cs typeface="+mj-cs"/>
        </a:defRPr>
      </a:lvl1pPr>
    </p:titleStyle>
    <p:bodyStyle>
      <a:lvl1pPr marL="349250" indent="-349250" algn="l" defTabSz="914400" rtl="0" eaLnBrk="1" latinLnBrk="0" hangingPunct="1">
        <a:spcBef>
          <a:spcPts val="2000"/>
        </a:spcBef>
        <a:buFont typeface="Wingdings 2" pitchFamily="18" charset="2"/>
        <a:buChar char=""/>
        <a:defRPr sz="2400" kern="1200">
          <a:solidFill>
            <a:schemeClr val="tx1"/>
          </a:solidFill>
          <a:latin typeface="+mn-lt"/>
          <a:ea typeface="+mn-ea"/>
          <a:cs typeface="+mn-cs"/>
        </a:defRPr>
      </a:lvl1pPr>
      <a:lvl2pPr marL="685800" indent="-336550" algn="l" defTabSz="914400" rtl="0" eaLnBrk="1" latinLnBrk="0" hangingPunct="1">
        <a:spcBef>
          <a:spcPts val="600"/>
        </a:spcBef>
        <a:buClr>
          <a:schemeClr val="tx1">
            <a:lumMod val="65000"/>
          </a:schemeClr>
        </a:buClr>
        <a:buFont typeface="Wingdings 2" pitchFamily="18" charset="2"/>
        <a:buChar char=""/>
        <a:defRPr sz="2200" kern="1200">
          <a:solidFill>
            <a:schemeClr val="tx1"/>
          </a:solidFill>
          <a:latin typeface="+mn-lt"/>
          <a:ea typeface="+mn-ea"/>
          <a:cs typeface="+mn-cs"/>
        </a:defRPr>
      </a:lvl2pPr>
      <a:lvl3pPr marL="968375" indent="-282575" algn="l" defTabSz="914400" rtl="0" eaLnBrk="1" latinLnBrk="0" hangingPunct="1">
        <a:spcBef>
          <a:spcPts val="600"/>
        </a:spcBef>
        <a:buFont typeface="Wingdings 2" pitchFamily="18" charset="2"/>
        <a:buChar char=""/>
        <a:defRPr sz="2000" kern="1200">
          <a:solidFill>
            <a:schemeClr val="tx1"/>
          </a:solidFill>
          <a:latin typeface="+mn-lt"/>
          <a:ea typeface="+mn-ea"/>
          <a:cs typeface="+mn-cs"/>
        </a:defRPr>
      </a:lvl3pPr>
      <a:lvl4pPr marL="1263650" indent="-295275" algn="l" defTabSz="914400" rtl="0" eaLnBrk="1" latinLnBrk="0" hangingPunct="1">
        <a:spcBef>
          <a:spcPts val="600"/>
        </a:spcBef>
        <a:buClr>
          <a:schemeClr val="tx1">
            <a:lumMod val="65000"/>
          </a:schemeClr>
        </a:buClr>
        <a:buFont typeface="Wingdings 2" pitchFamily="18" charset="2"/>
        <a:buChar char=""/>
        <a:defRPr sz="1800" kern="1200">
          <a:solidFill>
            <a:schemeClr val="tx1"/>
          </a:solidFill>
          <a:latin typeface="+mn-lt"/>
          <a:ea typeface="+mn-ea"/>
          <a:cs typeface="+mn-cs"/>
        </a:defRPr>
      </a:lvl4pPr>
      <a:lvl5pPr marL="1546225" indent="-282575" algn="l" defTabSz="914400" rtl="0" eaLnBrk="1" latinLnBrk="0" hangingPunct="1">
        <a:spcBef>
          <a:spcPts val="600"/>
        </a:spcBef>
        <a:buFont typeface="Wingdings 2"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video" Target="file://localhost/Users/michaelfernandes/Desktop/Creating%20QR%20Codes.m4v" TargetMode="External"/><Relationship Id="rId2" Type="http://schemas.openxmlformats.org/officeDocument/2006/relationships/slideLayout" Target="../slideLayouts/slideLayout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png"/><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8.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9.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10.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11.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12.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13.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14.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15.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16.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17.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1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1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20.png"/><Relationship Id="rId3"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EDT 500 FINAL PROJECT </a:t>
            </a:r>
            <a:endParaRPr lang="en-US" dirty="0"/>
          </a:p>
        </p:txBody>
      </p:sp>
      <p:sp>
        <p:nvSpPr>
          <p:cNvPr id="3" name="Subtitle 2"/>
          <p:cNvSpPr>
            <a:spLocks noGrp="1"/>
          </p:cNvSpPr>
          <p:nvPr>
            <p:ph type="subTitle" idx="1"/>
          </p:nvPr>
        </p:nvSpPr>
        <p:spPr/>
        <p:txBody>
          <a:bodyPr/>
          <a:lstStyle/>
          <a:p>
            <a:r>
              <a:rPr lang="en-US" dirty="0" smtClean="0"/>
              <a:t>Fall 2011</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Lesson 1 </a:t>
            </a:r>
            <a:br>
              <a:rPr lang="en-US" dirty="0" smtClean="0"/>
            </a:br>
            <a:r>
              <a:rPr lang="en-US" dirty="0" smtClean="0"/>
              <a:t>Creating QR Codes</a:t>
            </a:r>
            <a:endParaRPr lang="en-US" dirty="0"/>
          </a:p>
        </p:txBody>
      </p:sp>
      <p:sp>
        <p:nvSpPr>
          <p:cNvPr id="5" name="TextBox 4"/>
          <p:cNvSpPr txBox="1"/>
          <p:nvPr/>
        </p:nvSpPr>
        <p:spPr>
          <a:xfrm>
            <a:off x="641350" y="2057400"/>
            <a:ext cx="2940050" cy="1754327"/>
          </a:xfrm>
          <a:prstGeom prst="rect">
            <a:avLst/>
          </a:prstGeom>
          <a:noFill/>
        </p:spPr>
        <p:txBody>
          <a:bodyPr wrap="square" rtlCol="0">
            <a:spAutoFit/>
          </a:bodyPr>
          <a:lstStyle/>
          <a:p>
            <a:r>
              <a:rPr lang="en-US" dirty="0" smtClean="0"/>
              <a:t>This video was created to attach to my website in order that other faculty can view the video on their own time and explore creating QR codes.</a:t>
            </a:r>
          </a:p>
        </p:txBody>
      </p:sp>
      <p:sp>
        <p:nvSpPr>
          <p:cNvPr id="6" name="TextBox 5"/>
          <p:cNvSpPr txBox="1"/>
          <p:nvPr/>
        </p:nvSpPr>
        <p:spPr>
          <a:xfrm>
            <a:off x="838200" y="4572000"/>
            <a:ext cx="7239000" cy="1477328"/>
          </a:xfrm>
          <a:prstGeom prst="rect">
            <a:avLst/>
          </a:prstGeom>
          <a:noFill/>
        </p:spPr>
        <p:txBody>
          <a:bodyPr wrap="square" rtlCol="0">
            <a:spAutoFit/>
          </a:bodyPr>
          <a:lstStyle/>
          <a:p>
            <a:r>
              <a:rPr lang="en-US" dirty="0" smtClean="0"/>
              <a:t>QR codes will be an invaluable tool in the classroom. Calendar events can be attached to test reviews in order that students can like the event directly to their phone.  URL QR codes create links to websites to avoid clutter of large URL’s while creating a way for students to directly go to a website from their phone from printed material</a:t>
            </a:r>
            <a:endParaRPr lang="en-US" dirty="0"/>
          </a:p>
        </p:txBody>
      </p:sp>
      <p:pic>
        <p:nvPicPr>
          <p:cNvPr id="7" name="Creating QR Codes.m4v">
            <a:hlinkClick r:id="" action="ppaction://media"/>
          </p:cNvPr>
          <p:cNvPicPr/>
          <p:nvPr>
            <a:videoFile r:link="rId1"/>
          </p:nvPr>
        </p:nvPicPr>
        <p:blipFill>
          <a:blip r:embed="rId3"/>
          <a:stretch>
            <a:fillRect/>
          </a:stretch>
        </p:blipFill>
        <p:spPr>
          <a:xfrm>
            <a:off x="3810000" y="1676400"/>
            <a:ext cx="4842933" cy="27241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340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QR Codes to My Teacher Pages </a:t>
            </a:r>
            <a:endParaRPr lang="en-US" dirty="0"/>
          </a:p>
        </p:txBody>
      </p:sp>
      <p:sp>
        <p:nvSpPr>
          <p:cNvPr id="4" name="TextBox 3"/>
          <p:cNvSpPr txBox="1"/>
          <p:nvPr/>
        </p:nvSpPr>
        <p:spPr>
          <a:xfrm>
            <a:off x="-25111" y="1562100"/>
            <a:ext cx="2895600" cy="381000"/>
          </a:xfrm>
          <a:prstGeom prst="rect">
            <a:avLst/>
          </a:prstGeom>
          <a:noFill/>
        </p:spPr>
        <p:txBody>
          <a:bodyPr wrap="square" rtlCol="0">
            <a:spAutoFit/>
          </a:bodyPr>
          <a:lstStyle/>
          <a:p>
            <a:pPr algn="ctr"/>
            <a:r>
              <a:rPr lang="en-US" dirty="0" smtClean="0"/>
              <a:t>Freshman</a:t>
            </a:r>
            <a:endParaRPr lang="en-US" dirty="0"/>
          </a:p>
        </p:txBody>
      </p:sp>
      <p:pic>
        <p:nvPicPr>
          <p:cNvPr id="5" name="Picture 4" descr="Freshman Teachers QR.png"/>
          <p:cNvPicPr>
            <a:picLocks noChangeAspect="1"/>
          </p:cNvPicPr>
          <p:nvPr/>
        </p:nvPicPr>
        <p:blipFill>
          <a:blip r:embed="rId2"/>
          <a:stretch>
            <a:fillRect/>
          </a:stretch>
        </p:blipFill>
        <p:spPr>
          <a:xfrm>
            <a:off x="1459923" y="1943100"/>
            <a:ext cx="1701511" cy="1871663"/>
          </a:xfrm>
          <a:prstGeom prst="rect">
            <a:avLst/>
          </a:prstGeom>
        </p:spPr>
      </p:pic>
      <p:pic>
        <p:nvPicPr>
          <p:cNvPr id="6" name="Picture 5" descr="Sophomore Teachers QR.png"/>
          <p:cNvPicPr>
            <a:picLocks noChangeAspect="1"/>
          </p:cNvPicPr>
          <p:nvPr/>
        </p:nvPicPr>
        <p:blipFill>
          <a:blip r:embed="rId3"/>
          <a:stretch>
            <a:fillRect/>
          </a:stretch>
        </p:blipFill>
        <p:spPr>
          <a:xfrm>
            <a:off x="5486400" y="1943100"/>
            <a:ext cx="1666875" cy="1833563"/>
          </a:xfrm>
          <a:prstGeom prst="rect">
            <a:avLst/>
          </a:prstGeom>
        </p:spPr>
      </p:pic>
      <p:sp>
        <p:nvSpPr>
          <p:cNvPr id="7" name="TextBox 6"/>
          <p:cNvSpPr txBox="1"/>
          <p:nvPr/>
        </p:nvSpPr>
        <p:spPr>
          <a:xfrm>
            <a:off x="5705475" y="1562100"/>
            <a:ext cx="2895600" cy="381000"/>
          </a:xfrm>
          <a:prstGeom prst="rect">
            <a:avLst/>
          </a:prstGeom>
          <a:noFill/>
        </p:spPr>
        <p:txBody>
          <a:bodyPr wrap="square" rtlCol="0">
            <a:spAutoFit/>
          </a:bodyPr>
          <a:lstStyle/>
          <a:p>
            <a:pPr algn="ctr"/>
            <a:r>
              <a:rPr lang="en-US" dirty="0" smtClean="0"/>
              <a:t>Sophomores</a:t>
            </a:r>
            <a:endParaRPr lang="en-US" dirty="0"/>
          </a:p>
        </p:txBody>
      </p:sp>
      <p:sp>
        <p:nvSpPr>
          <p:cNvPr id="8" name="TextBox 7"/>
          <p:cNvSpPr txBox="1"/>
          <p:nvPr/>
        </p:nvSpPr>
        <p:spPr>
          <a:xfrm>
            <a:off x="-25111" y="4005263"/>
            <a:ext cx="2895600" cy="381000"/>
          </a:xfrm>
          <a:prstGeom prst="rect">
            <a:avLst/>
          </a:prstGeom>
          <a:noFill/>
        </p:spPr>
        <p:txBody>
          <a:bodyPr wrap="square" rtlCol="0">
            <a:spAutoFit/>
          </a:bodyPr>
          <a:lstStyle/>
          <a:p>
            <a:pPr algn="ctr"/>
            <a:r>
              <a:rPr lang="en-US" dirty="0" smtClean="0"/>
              <a:t>Juniors</a:t>
            </a:r>
            <a:endParaRPr lang="en-US" dirty="0"/>
          </a:p>
        </p:txBody>
      </p:sp>
      <p:pic>
        <p:nvPicPr>
          <p:cNvPr id="9" name="Picture 8" descr="Junior Teachers QR.png"/>
          <p:cNvPicPr>
            <a:picLocks noChangeAspect="1"/>
          </p:cNvPicPr>
          <p:nvPr/>
        </p:nvPicPr>
        <p:blipFill>
          <a:blip r:embed="rId4"/>
          <a:stretch>
            <a:fillRect/>
          </a:stretch>
        </p:blipFill>
        <p:spPr>
          <a:xfrm>
            <a:off x="1422689" y="4386263"/>
            <a:ext cx="1738745" cy="1912620"/>
          </a:xfrm>
          <a:prstGeom prst="rect">
            <a:avLst/>
          </a:prstGeom>
        </p:spPr>
      </p:pic>
      <p:pic>
        <p:nvPicPr>
          <p:cNvPr id="10" name="Picture 9" descr="Senior Teachers QR.png"/>
          <p:cNvPicPr>
            <a:picLocks noChangeAspect="1"/>
          </p:cNvPicPr>
          <p:nvPr/>
        </p:nvPicPr>
        <p:blipFill>
          <a:blip r:embed="rId5"/>
          <a:stretch>
            <a:fillRect/>
          </a:stretch>
        </p:blipFill>
        <p:spPr>
          <a:xfrm>
            <a:off x="5486400" y="4494371"/>
            <a:ext cx="1640465" cy="1804512"/>
          </a:xfrm>
          <a:prstGeom prst="rect">
            <a:avLst/>
          </a:prstGeom>
        </p:spPr>
      </p:pic>
      <p:sp>
        <p:nvSpPr>
          <p:cNvPr id="11" name="TextBox 10"/>
          <p:cNvSpPr txBox="1"/>
          <p:nvPr/>
        </p:nvSpPr>
        <p:spPr>
          <a:xfrm>
            <a:off x="5679065" y="4005263"/>
            <a:ext cx="2895600" cy="381000"/>
          </a:xfrm>
          <a:prstGeom prst="rect">
            <a:avLst/>
          </a:prstGeom>
          <a:noFill/>
        </p:spPr>
        <p:txBody>
          <a:bodyPr wrap="square" rtlCol="0">
            <a:spAutoFit/>
          </a:bodyPr>
          <a:lstStyle/>
          <a:p>
            <a:pPr algn="ctr"/>
            <a:r>
              <a:rPr lang="en-US" dirty="0" smtClean="0"/>
              <a:t>Seniors</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Lesson 2</a:t>
            </a:r>
            <a:br>
              <a:rPr lang="en-US" dirty="0" smtClean="0"/>
            </a:br>
            <a:r>
              <a:rPr lang="en-US" dirty="0" smtClean="0"/>
              <a:t>QR Scavenger Hunt	</a:t>
            </a:r>
            <a:endParaRPr lang="en-US" dirty="0"/>
          </a:p>
        </p:txBody>
      </p:sp>
      <p:sp>
        <p:nvSpPr>
          <p:cNvPr id="3" name="Content Placeholder 2"/>
          <p:cNvSpPr>
            <a:spLocks noGrp="1"/>
          </p:cNvSpPr>
          <p:nvPr>
            <p:ph idx="1"/>
          </p:nvPr>
        </p:nvSpPr>
        <p:spPr/>
        <p:txBody>
          <a:bodyPr>
            <a:normAutofit fontScale="92500"/>
          </a:bodyPr>
          <a:lstStyle/>
          <a:p>
            <a:r>
              <a:rPr lang="en-US" dirty="0" smtClean="0"/>
              <a:t>The objective of this lesson is to facilitate transition to the high school for incoming 9</a:t>
            </a:r>
            <a:r>
              <a:rPr lang="en-US" baseline="30000" dirty="0" smtClean="0"/>
              <a:t>th</a:t>
            </a:r>
            <a:r>
              <a:rPr lang="en-US" dirty="0" smtClean="0"/>
              <a:t> grade students.</a:t>
            </a:r>
          </a:p>
          <a:p>
            <a:r>
              <a:rPr lang="en-US" dirty="0" smtClean="0"/>
              <a:t>The students will pick up an </a:t>
            </a:r>
            <a:r>
              <a:rPr lang="en-US" dirty="0" err="1" smtClean="0"/>
              <a:t>iPad</a:t>
            </a:r>
            <a:r>
              <a:rPr lang="en-US" dirty="0" smtClean="0"/>
              <a:t> from the main office and begin a self guided tour of the building visiting many of the classrooms that they will be attending while at the high school. </a:t>
            </a:r>
          </a:p>
          <a:p>
            <a:r>
              <a:rPr lang="en-US" dirty="0" smtClean="0"/>
              <a:t>QR codes will be placed throughout the building at various points for students to scan and proceed to the next part of the building</a:t>
            </a:r>
          </a:p>
          <a:p>
            <a:r>
              <a:rPr lang="en-US" dirty="0" smtClean="0"/>
              <a:t>As part of the red laser app, scans are logged in the history of the app, so staff can monitor if the students have been to all required locations.</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Period 1 – English </a:t>
            </a:r>
            <a:endParaRPr lang="en-US" dirty="0"/>
          </a:p>
        </p:txBody>
      </p:sp>
      <p:pic>
        <p:nvPicPr>
          <p:cNvPr id="9" name="Picture 8"/>
          <p:cNvPicPr>
            <a:picLocks noChangeAspect="1"/>
          </p:cNvPicPr>
          <p:nvPr/>
        </p:nvPicPr>
        <p:blipFill>
          <a:blip r:embed="rId2"/>
          <a:stretch>
            <a:fillRect/>
          </a:stretch>
        </p:blipFill>
        <p:spPr>
          <a:xfrm>
            <a:off x="1545762" y="2583391"/>
            <a:ext cx="1977680" cy="1977680"/>
          </a:xfrm>
          <a:prstGeom prst="rect">
            <a:avLst/>
          </a:prstGeom>
        </p:spPr>
      </p:pic>
      <p:sp>
        <p:nvSpPr>
          <p:cNvPr id="8" name="TextBox 7"/>
          <p:cNvSpPr txBox="1"/>
          <p:nvPr/>
        </p:nvSpPr>
        <p:spPr>
          <a:xfrm>
            <a:off x="4162813" y="2583391"/>
            <a:ext cx="4335075" cy="1477328"/>
          </a:xfrm>
          <a:prstGeom prst="rect">
            <a:avLst/>
          </a:prstGeom>
          <a:noFill/>
        </p:spPr>
        <p:txBody>
          <a:bodyPr wrap="square" rtlCol="0">
            <a:spAutoFit/>
          </a:bodyPr>
          <a:lstStyle/>
          <a:p>
            <a:r>
              <a:rPr lang="en-US" dirty="0" smtClean="0"/>
              <a:t>Congratulations! You have successfully made it to English class with Mr. Lombardo.  </a:t>
            </a:r>
          </a:p>
          <a:p>
            <a:endParaRPr lang="en-US" dirty="0" smtClean="0"/>
          </a:p>
          <a:p>
            <a:r>
              <a:rPr lang="en-US" dirty="0" smtClean="0"/>
              <a:t>Your next class is Algebra with Mr. Mooney in room w203.</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Period 2 - Algebra </a:t>
            </a:r>
            <a:endParaRPr lang="en-US" dirty="0"/>
          </a:p>
        </p:txBody>
      </p:sp>
      <p:sp>
        <p:nvSpPr>
          <p:cNvPr id="8" name="TextBox 7"/>
          <p:cNvSpPr txBox="1"/>
          <p:nvPr/>
        </p:nvSpPr>
        <p:spPr>
          <a:xfrm>
            <a:off x="4162813" y="2743200"/>
            <a:ext cx="4335075" cy="1477328"/>
          </a:xfrm>
          <a:prstGeom prst="rect">
            <a:avLst/>
          </a:prstGeom>
          <a:noFill/>
        </p:spPr>
        <p:txBody>
          <a:bodyPr wrap="square" rtlCol="0">
            <a:spAutoFit/>
          </a:bodyPr>
          <a:lstStyle/>
          <a:p>
            <a:r>
              <a:rPr lang="en-US" dirty="0" smtClean="0"/>
              <a:t>Congratulations! You have successfully made it to Algebra class with Mr. Mooney.  </a:t>
            </a:r>
          </a:p>
          <a:p>
            <a:endParaRPr lang="en-US" dirty="0" smtClean="0"/>
          </a:p>
          <a:p>
            <a:r>
              <a:rPr lang="en-US" dirty="0" smtClean="0"/>
              <a:t>Your next class is Art with Mrs. Glick in room c103.</a:t>
            </a:r>
            <a:endParaRPr lang="en-US" dirty="0"/>
          </a:p>
        </p:txBody>
      </p:sp>
      <p:pic>
        <p:nvPicPr>
          <p:cNvPr id="11" name="Picture 10" descr="qrcode_70.181.16.98_1323797636_az88236.jpg"/>
          <p:cNvPicPr>
            <a:picLocks noChangeAspect="1"/>
          </p:cNvPicPr>
          <p:nvPr/>
        </p:nvPicPr>
        <p:blipFill>
          <a:blip r:embed="rId2"/>
          <a:stretch>
            <a:fillRect/>
          </a:stretch>
        </p:blipFill>
        <p:spPr>
          <a:xfrm>
            <a:off x="1143000" y="2743200"/>
            <a:ext cx="2057400" cy="2057400"/>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Period 3 - Art</a:t>
            </a:r>
            <a:endParaRPr lang="en-US" dirty="0"/>
          </a:p>
        </p:txBody>
      </p:sp>
      <p:sp>
        <p:nvSpPr>
          <p:cNvPr id="8" name="TextBox 7"/>
          <p:cNvSpPr txBox="1"/>
          <p:nvPr/>
        </p:nvSpPr>
        <p:spPr>
          <a:xfrm>
            <a:off x="4162813" y="2743200"/>
            <a:ext cx="4335075" cy="1477328"/>
          </a:xfrm>
          <a:prstGeom prst="rect">
            <a:avLst/>
          </a:prstGeom>
          <a:noFill/>
        </p:spPr>
        <p:txBody>
          <a:bodyPr wrap="square" rtlCol="0">
            <a:spAutoFit/>
          </a:bodyPr>
          <a:lstStyle/>
          <a:p>
            <a:r>
              <a:rPr lang="en-US" dirty="0" smtClean="0"/>
              <a:t>Congratulations! You have successfully made it to Art class with Mrs. Glick.  </a:t>
            </a:r>
          </a:p>
          <a:p>
            <a:endParaRPr lang="en-US" dirty="0" smtClean="0"/>
          </a:p>
          <a:p>
            <a:r>
              <a:rPr lang="en-US" dirty="0" smtClean="0"/>
              <a:t>Your next class is Earth Science with Mr. Tinker in room w121.</a:t>
            </a:r>
            <a:endParaRPr lang="en-US" dirty="0"/>
          </a:p>
        </p:txBody>
      </p:sp>
      <p:pic>
        <p:nvPicPr>
          <p:cNvPr id="10" name="Picture 9" descr="qrcode_70.181.16.98_1323797899_dg52505.jpg"/>
          <p:cNvPicPr>
            <a:picLocks noChangeAspect="1"/>
          </p:cNvPicPr>
          <p:nvPr/>
        </p:nvPicPr>
        <p:blipFill>
          <a:blip r:embed="rId2"/>
          <a:stretch>
            <a:fillRect/>
          </a:stretch>
        </p:blipFill>
        <p:spPr>
          <a:xfrm>
            <a:off x="1387476" y="2743200"/>
            <a:ext cx="1935162" cy="1935162"/>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Period 4 – Earth Science</a:t>
            </a:r>
            <a:endParaRPr lang="en-US" dirty="0"/>
          </a:p>
        </p:txBody>
      </p:sp>
      <p:sp>
        <p:nvSpPr>
          <p:cNvPr id="8" name="TextBox 7"/>
          <p:cNvSpPr txBox="1"/>
          <p:nvPr/>
        </p:nvSpPr>
        <p:spPr>
          <a:xfrm>
            <a:off x="4162813" y="2819400"/>
            <a:ext cx="4335075" cy="1754327"/>
          </a:xfrm>
          <a:prstGeom prst="rect">
            <a:avLst/>
          </a:prstGeom>
          <a:noFill/>
        </p:spPr>
        <p:txBody>
          <a:bodyPr wrap="square" rtlCol="0">
            <a:spAutoFit/>
          </a:bodyPr>
          <a:lstStyle/>
          <a:p>
            <a:r>
              <a:rPr lang="en-US" dirty="0" smtClean="0"/>
              <a:t>Congratulations! You have successfully made it to Earth Science class with Mr. Tinker.  </a:t>
            </a:r>
          </a:p>
          <a:p>
            <a:endParaRPr lang="en-US" dirty="0" smtClean="0"/>
          </a:p>
          <a:p>
            <a:r>
              <a:rPr lang="en-US" dirty="0" smtClean="0"/>
              <a:t>Your next class is Health/PE with Mr. </a:t>
            </a:r>
            <a:r>
              <a:rPr lang="en-US" dirty="0" err="1" smtClean="0"/>
              <a:t>Filon</a:t>
            </a:r>
            <a:r>
              <a:rPr lang="en-US" dirty="0" smtClean="0"/>
              <a:t>, Ms. Fisher, and Mrs. </a:t>
            </a:r>
            <a:r>
              <a:rPr lang="en-US" dirty="0" err="1" smtClean="0"/>
              <a:t>LeFevre</a:t>
            </a:r>
            <a:r>
              <a:rPr lang="en-US" dirty="0" smtClean="0"/>
              <a:t> in room e104.</a:t>
            </a:r>
            <a:endParaRPr lang="en-US" dirty="0"/>
          </a:p>
        </p:txBody>
      </p:sp>
      <p:pic>
        <p:nvPicPr>
          <p:cNvPr id="10" name="Picture 9" descr="qrcode_70.181.16.98_1323797970_ql73365.jpg"/>
          <p:cNvPicPr>
            <a:picLocks noChangeAspect="1"/>
          </p:cNvPicPr>
          <p:nvPr/>
        </p:nvPicPr>
        <p:blipFill>
          <a:blip r:embed="rId2"/>
          <a:stretch>
            <a:fillRect/>
          </a:stretch>
        </p:blipFill>
        <p:spPr>
          <a:xfrm>
            <a:off x="1447800" y="2819400"/>
            <a:ext cx="1824037" cy="1824037"/>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Period 5 – Health/PE</a:t>
            </a:r>
            <a:endParaRPr lang="en-US" dirty="0"/>
          </a:p>
        </p:txBody>
      </p:sp>
      <p:sp>
        <p:nvSpPr>
          <p:cNvPr id="8" name="TextBox 7"/>
          <p:cNvSpPr txBox="1"/>
          <p:nvPr/>
        </p:nvSpPr>
        <p:spPr>
          <a:xfrm>
            <a:off x="4191844" y="2994355"/>
            <a:ext cx="4747838" cy="2031325"/>
          </a:xfrm>
          <a:prstGeom prst="rect">
            <a:avLst/>
          </a:prstGeom>
          <a:noFill/>
        </p:spPr>
        <p:txBody>
          <a:bodyPr wrap="square" rtlCol="0">
            <a:spAutoFit/>
          </a:bodyPr>
          <a:lstStyle/>
          <a:p>
            <a:r>
              <a:rPr lang="en-US" dirty="0" smtClean="0"/>
              <a:t>Congratulations! You have successfully made it to Health/PE.  </a:t>
            </a:r>
          </a:p>
          <a:p>
            <a:endParaRPr lang="en-US" dirty="0" smtClean="0"/>
          </a:p>
          <a:p>
            <a:r>
              <a:rPr lang="en-US" dirty="0" smtClean="0"/>
              <a:t>Your next class is World History with Mrs. Sanborn, but you need to eat lunch first.  </a:t>
            </a:r>
          </a:p>
          <a:p>
            <a:endParaRPr lang="en-US" dirty="0" smtClean="0"/>
          </a:p>
          <a:p>
            <a:r>
              <a:rPr lang="en-US" dirty="0" smtClean="0"/>
              <a:t>Find the lunch line next to the Orchestra Room.</a:t>
            </a:r>
          </a:p>
        </p:txBody>
      </p:sp>
      <p:pic>
        <p:nvPicPr>
          <p:cNvPr id="10" name="Picture 9" descr="qrcode_70.181.16.98_1323798030_gh15633.jpg"/>
          <p:cNvPicPr>
            <a:picLocks noChangeAspect="1"/>
          </p:cNvPicPr>
          <p:nvPr/>
        </p:nvPicPr>
        <p:blipFill>
          <a:blip r:embed="rId2"/>
          <a:stretch>
            <a:fillRect/>
          </a:stretch>
        </p:blipFill>
        <p:spPr>
          <a:xfrm>
            <a:off x="1295400" y="2994355"/>
            <a:ext cx="1930400" cy="1930400"/>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Period 6 – World History</a:t>
            </a:r>
            <a:endParaRPr lang="en-US" dirty="0"/>
          </a:p>
        </p:txBody>
      </p:sp>
      <p:sp>
        <p:nvSpPr>
          <p:cNvPr id="8" name="TextBox 7"/>
          <p:cNvSpPr txBox="1"/>
          <p:nvPr/>
        </p:nvSpPr>
        <p:spPr>
          <a:xfrm>
            <a:off x="4162813" y="3071878"/>
            <a:ext cx="4335075" cy="1804921"/>
          </a:xfrm>
          <a:prstGeom prst="rect">
            <a:avLst/>
          </a:prstGeom>
          <a:noFill/>
        </p:spPr>
        <p:txBody>
          <a:bodyPr wrap="square" rtlCol="0">
            <a:spAutoFit/>
          </a:bodyPr>
          <a:lstStyle/>
          <a:p>
            <a:r>
              <a:rPr lang="en-US" dirty="0" smtClean="0"/>
              <a:t>Congratulations! You have successfully made it to World History class with Mrs. Sanborn.  </a:t>
            </a:r>
          </a:p>
          <a:p>
            <a:endParaRPr lang="en-US" dirty="0" smtClean="0"/>
          </a:p>
          <a:p>
            <a:r>
              <a:rPr lang="en-US" dirty="0" smtClean="0"/>
              <a:t>Your next class is Learning Center with Mrs. Eason in room w201.</a:t>
            </a:r>
            <a:endParaRPr lang="en-US" dirty="0"/>
          </a:p>
        </p:txBody>
      </p:sp>
      <p:pic>
        <p:nvPicPr>
          <p:cNvPr id="10" name="Picture 9" descr="qrcode_70.181.16.98_1323798107_ib14457.jpg"/>
          <p:cNvPicPr>
            <a:picLocks noChangeAspect="1"/>
          </p:cNvPicPr>
          <p:nvPr/>
        </p:nvPicPr>
        <p:blipFill>
          <a:blip r:embed="rId2"/>
          <a:stretch>
            <a:fillRect/>
          </a:stretch>
        </p:blipFill>
        <p:spPr>
          <a:xfrm>
            <a:off x="1323909" y="2903470"/>
            <a:ext cx="1973329" cy="1973329"/>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Period 7 – Learning Center</a:t>
            </a:r>
            <a:endParaRPr lang="en-US" dirty="0"/>
          </a:p>
        </p:txBody>
      </p:sp>
      <p:sp>
        <p:nvSpPr>
          <p:cNvPr id="8" name="TextBox 7"/>
          <p:cNvSpPr txBox="1"/>
          <p:nvPr/>
        </p:nvSpPr>
        <p:spPr>
          <a:xfrm>
            <a:off x="4162813" y="3071879"/>
            <a:ext cx="4335075" cy="1477328"/>
          </a:xfrm>
          <a:prstGeom prst="rect">
            <a:avLst/>
          </a:prstGeom>
          <a:noFill/>
        </p:spPr>
        <p:txBody>
          <a:bodyPr wrap="square" rtlCol="0">
            <a:spAutoFit/>
          </a:bodyPr>
          <a:lstStyle/>
          <a:p>
            <a:r>
              <a:rPr lang="en-US" dirty="0" smtClean="0"/>
              <a:t>Congratulations! You have successfully made it to Learning Center with Mrs. Eason.  </a:t>
            </a:r>
          </a:p>
          <a:p>
            <a:endParaRPr lang="en-US" dirty="0" smtClean="0"/>
          </a:p>
          <a:p>
            <a:r>
              <a:rPr lang="en-US" dirty="0" smtClean="0"/>
              <a:t>Your last class is World Language with Mr. O’Sullivan in room w217.</a:t>
            </a:r>
            <a:endParaRPr lang="en-US" dirty="0"/>
          </a:p>
        </p:txBody>
      </p:sp>
      <p:pic>
        <p:nvPicPr>
          <p:cNvPr id="10" name="Picture 9" descr="qrcode_70.181.16.98_1323798170_kd98465.jpg"/>
          <p:cNvPicPr>
            <a:picLocks noChangeAspect="1"/>
          </p:cNvPicPr>
          <p:nvPr/>
        </p:nvPicPr>
        <p:blipFill>
          <a:blip r:embed="rId2"/>
          <a:stretch>
            <a:fillRect/>
          </a:stretch>
        </p:blipFill>
        <p:spPr>
          <a:xfrm>
            <a:off x="1371600" y="2607695"/>
            <a:ext cx="1941512" cy="1941512"/>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Period 8 – World Language</a:t>
            </a:r>
            <a:endParaRPr lang="en-US" dirty="0"/>
          </a:p>
        </p:txBody>
      </p:sp>
      <p:sp>
        <p:nvSpPr>
          <p:cNvPr id="8" name="TextBox 7"/>
          <p:cNvSpPr txBox="1"/>
          <p:nvPr/>
        </p:nvSpPr>
        <p:spPr>
          <a:xfrm>
            <a:off x="4162813" y="2819400"/>
            <a:ext cx="4335075" cy="2031325"/>
          </a:xfrm>
          <a:prstGeom prst="rect">
            <a:avLst/>
          </a:prstGeom>
          <a:noFill/>
        </p:spPr>
        <p:txBody>
          <a:bodyPr wrap="square" rtlCol="0">
            <a:spAutoFit/>
          </a:bodyPr>
          <a:lstStyle/>
          <a:p>
            <a:r>
              <a:rPr lang="en-US" dirty="0" smtClean="0"/>
              <a:t>Congratulations! You have successfully made it to World Language with Mr. O’Sullivan.  </a:t>
            </a:r>
          </a:p>
          <a:p>
            <a:endParaRPr lang="en-US" dirty="0" smtClean="0"/>
          </a:p>
          <a:p>
            <a:r>
              <a:rPr lang="en-US" dirty="0" smtClean="0"/>
              <a:t>Your class schedule is done, but you still have some more places to go.  Head downstairs to guidance for your next clue.</a:t>
            </a:r>
            <a:endParaRPr lang="en-US" dirty="0"/>
          </a:p>
        </p:txBody>
      </p:sp>
      <p:pic>
        <p:nvPicPr>
          <p:cNvPr id="10" name="Picture 9" descr="qrcode_70.181.16.98_1323798236_nz89042.jpg"/>
          <p:cNvPicPr>
            <a:picLocks noChangeAspect="1"/>
          </p:cNvPicPr>
          <p:nvPr/>
        </p:nvPicPr>
        <p:blipFill>
          <a:blip r:embed="rId2"/>
          <a:stretch>
            <a:fillRect/>
          </a:stretch>
        </p:blipFill>
        <p:spPr>
          <a:xfrm>
            <a:off x="1295400" y="2768600"/>
            <a:ext cx="2032000" cy="203200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Guidance Department</a:t>
            </a:r>
            <a:endParaRPr lang="en-US" dirty="0"/>
          </a:p>
        </p:txBody>
      </p:sp>
      <p:sp>
        <p:nvSpPr>
          <p:cNvPr id="8" name="TextBox 7"/>
          <p:cNvSpPr txBox="1"/>
          <p:nvPr/>
        </p:nvSpPr>
        <p:spPr>
          <a:xfrm>
            <a:off x="4162813" y="3071879"/>
            <a:ext cx="4335075" cy="1477328"/>
          </a:xfrm>
          <a:prstGeom prst="rect">
            <a:avLst/>
          </a:prstGeom>
          <a:noFill/>
        </p:spPr>
        <p:txBody>
          <a:bodyPr wrap="square" rtlCol="0">
            <a:spAutoFit/>
          </a:bodyPr>
          <a:lstStyle/>
          <a:p>
            <a:r>
              <a:rPr lang="en-US" dirty="0" smtClean="0"/>
              <a:t>Congratulations! You have successfully made it to the guidance department.  </a:t>
            </a:r>
          </a:p>
          <a:p>
            <a:endParaRPr lang="en-US" dirty="0" smtClean="0"/>
          </a:p>
          <a:p>
            <a:r>
              <a:rPr lang="en-US" dirty="0" smtClean="0"/>
              <a:t>Head back toward the main office and find the school nurse.</a:t>
            </a:r>
            <a:endParaRPr lang="en-US" dirty="0"/>
          </a:p>
        </p:txBody>
      </p:sp>
      <p:pic>
        <p:nvPicPr>
          <p:cNvPr id="10" name="Picture 9" descr="qrcode_70.181.16.98_1323798316_ye31599.jpg"/>
          <p:cNvPicPr>
            <a:picLocks noChangeAspect="1"/>
          </p:cNvPicPr>
          <p:nvPr/>
        </p:nvPicPr>
        <p:blipFill>
          <a:blip r:embed="rId2"/>
          <a:stretch>
            <a:fillRect/>
          </a:stretch>
        </p:blipFill>
        <p:spPr>
          <a:xfrm>
            <a:off x="1524000" y="2691832"/>
            <a:ext cx="1857375" cy="1857375"/>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School Nurse</a:t>
            </a:r>
            <a:endParaRPr lang="en-US" dirty="0"/>
          </a:p>
        </p:txBody>
      </p:sp>
      <p:sp>
        <p:nvSpPr>
          <p:cNvPr id="8" name="TextBox 7"/>
          <p:cNvSpPr txBox="1"/>
          <p:nvPr/>
        </p:nvSpPr>
        <p:spPr>
          <a:xfrm>
            <a:off x="4162813" y="2971800"/>
            <a:ext cx="4335075" cy="1754327"/>
          </a:xfrm>
          <a:prstGeom prst="rect">
            <a:avLst/>
          </a:prstGeom>
          <a:noFill/>
        </p:spPr>
        <p:txBody>
          <a:bodyPr wrap="square" rtlCol="0">
            <a:spAutoFit/>
          </a:bodyPr>
          <a:lstStyle/>
          <a:p>
            <a:r>
              <a:rPr lang="en-US" dirty="0" smtClean="0"/>
              <a:t>Congratulations! You have successfully made it to the nurse’s office.  </a:t>
            </a:r>
          </a:p>
          <a:p>
            <a:endParaRPr lang="en-US" dirty="0" smtClean="0"/>
          </a:p>
          <a:p>
            <a:r>
              <a:rPr lang="en-US" dirty="0" smtClean="0"/>
              <a:t>This next one is a little harder.  Head for the choir and band room for your next assignment.</a:t>
            </a:r>
            <a:endParaRPr lang="en-US" dirty="0"/>
          </a:p>
        </p:txBody>
      </p:sp>
      <p:pic>
        <p:nvPicPr>
          <p:cNvPr id="10" name="Picture 9" descr="qrcode_70.181.16.98_1323798383_sj35626.jpg"/>
          <p:cNvPicPr>
            <a:picLocks noChangeAspect="1"/>
          </p:cNvPicPr>
          <p:nvPr/>
        </p:nvPicPr>
        <p:blipFill>
          <a:blip r:embed="rId2"/>
          <a:stretch>
            <a:fillRect/>
          </a:stretch>
        </p:blipFill>
        <p:spPr>
          <a:xfrm>
            <a:off x="1295400" y="2797315"/>
            <a:ext cx="1928812" cy="1928812"/>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Complete the Journey</a:t>
            </a:r>
            <a:endParaRPr lang="en-US" dirty="0"/>
          </a:p>
        </p:txBody>
      </p:sp>
      <p:sp>
        <p:nvSpPr>
          <p:cNvPr id="8" name="TextBox 7"/>
          <p:cNvSpPr txBox="1"/>
          <p:nvPr/>
        </p:nvSpPr>
        <p:spPr>
          <a:xfrm>
            <a:off x="4162813" y="2819400"/>
            <a:ext cx="4335075" cy="1754327"/>
          </a:xfrm>
          <a:prstGeom prst="rect">
            <a:avLst/>
          </a:prstGeom>
          <a:noFill/>
        </p:spPr>
        <p:txBody>
          <a:bodyPr wrap="square" rtlCol="0">
            <a:spAutoFit/>
          </a:bodyPr>
          <a:lstStyle/>
          <a:p>
            <a:r>
              <a:rPr lang="en-US" dirty="0" smtClean="0"/>
              <a:t>You have performed triumphantly! You have successfully made to the music area of the school.</a:t>
            </a:r>
          </a:p>
          <a:p>
            <a:endParaRPr lang="en-US" dirty="0" smtClean="0"/>
          </a:p>
          <a:p>
            <a:r>
              <a:rPr lang="en-US" dirty="0" smtClean="0"/>
              <a:t>Complete your tour by returning this </a:t>
            </a:r>
            <a:r>
              <a:rPr lang="en-US" dirty="0" err="1" smtClean="0"/>
              <a:t>iPad</a:t>
            </a:r>
            <a:r>
              <a:rPr lang="en-US" dirty="0" smtClean="0"/>
              <a:t> to Mr. Fernandes in N218.</a:t>
            </a:r>
            <a:endParaRPr lang="en-US" dirty="0"/>
          </a:p>
        </p:txBody>
      </p:sp>
      <p:pic>
        <p:nvPicPr>
          <p:cNvPr id="10" name="Picture 9" descr="qrcode_70.181.16.98_1323798445_gf67907.jpg"/>
          <p:cNvPicPr>
            <a:picLocks noChangeAspect="1"/>
          </p:cNvPicPr>
          <p:nvPr/>
        </p:nvPicPr>
        <p:blipFill>
          <a:blip r:embed="rId2"/>
          <a:stretch>
            <a:fillRect/>
          </a:stretch>
        </p:blipFill>
        <p:spPr>
          <a:xfrm>
            <a:off x="1371600" y="2500452"/>
            <a:ext cx="2073275" cy="2073275"/>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Lesson 3</a:t>
            </a:r>
            <a:br>
              <a:rPr lang="en-US" dirty="0" smtClean="0"/>
            </a:br>
            <a:r>
              <a:rPr lang="en-US" dirty="0" smtClean="0"/>
              <a:t>Using </a:t>
            </a:r>
            <a:r>
              <a:rPr lang="en-US" dirty="0" err="1" smtClean="0"/>
              <a:t>iPhone</a:t>
            </a:r>
            <a:r>
              <a:rPr lang="en-US" dirty="0" smtClean="0"/>
              <a:t> Reminders</a:t>
            </a:r>
            <a:endParaRPr lang="en-US" dirty="0"/>
          </a:p>
        </p:txBody>
      </p:sp>
      <p:sp>
        <p:nvSpPr>
          <p:cNvPr id="4" name="Content Placeholder 3"/>
          <p:cNvSpPr>
            <a:spLocks noGrp="1"/>
          </p:cNvSpPr>
          <p:nvPr>
            <p:ph sz="half" idx="1"/>
          </p:nvPr>
        </p:nvSpPr>
        <p:spPr/>
        <p:txBody>
          <a:bodyPr>
            <a:normAutofit fontScale="92500" lnSpcReduction="20000"/>
          </a:bodyPr>
          <a:lstStyle/>
          <a:p>
            <a:r>
              <a:rPr lang="en-US" dirty="0" smtClean="0"/>
              <a:t>This is a screen shot of a students </a:t>
            </a:r>
            <a:r>
              <a:rPr lang="en-US" dirty="0" err="1" smtClean="0"/>
              <a:t>iphone</a:t>
            </a:r>
            <a:r>
              <a:rPr lang="en-US" dirty="0" smtClean="0"/>
              <a:t> with completed assignments.</a:t>
            </a:r>
          </a:p>
          <a:p>
            <a:r>
              <a:rPr lang="en-US" dirty="0" smtClean="0"/>
              <a:t>In order to track completion of assignments, students are asked to take screen shots and email them to me every couple days.</a:t>
            </a:r>
          </a:p>
          <a:p>
            <a:r>
              <a:rPr lang="en-US" dirty="0" smtClean="0"/>
              <a:t>I can then go into their grades to cross-reference whether or not assignments have been turned in and correlation between homework completion and quiz grades.</a:t>
            </a:r>
            <a:endParaRPr lang="en-US" dirty="0"/>
          </a:p>
        </p:txBody>
      </p:sp>
      <p:pic>
        <p:nvPicPr>
          <p:cNvPr id="6" name="Content Placeholder 5" descr="Reminders.PNG"/>
          <p:cNvPicPr>
            <a:picLocks noGrp="1" noChangeAspect="1"/>
          </p:cNvPicPr>
          <p:nvPr>
            <p:ph sz="half" idx="2"/>
          </p:nvPr>
        </p:nvPicPr>
        <p:blipFill>
          <a:blip r:embed="rId2"/>
          <a:srcRect l="-10435" r="-10435"/>
          <a:stretch>
            <a:fillRect/>
          </a:stretch>
        </p:blip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Lesson 4</a:t>
            </a:r>
            <a:br>
              <a:rPr lang="en-US" dirty="0" smtClean="0"/>
            </a:br>
            <a:r>
              <a:rPr lang="en-US" dirty="0" smtClean="0"/>
              <a:t>Using Notebook Software</a:t>
            </a:r>
            <a:endParaRPr lang="en-US" dirty="0"/>
          </a:p>
        </p:txBody>
      </p:sp>
      <p:sp>
        <p:nvSpPr>
          <p:cNvPr id="8" name="Content Placeholder 7"/>
          <p:cNvSpPr>
            <a:spLocks noGrp="1"/>
          </p:cNvSpPr>
          <p:nvPr>
            <p:ph sz="half" idx="1"/>
          </p:nvPr>
        </p:nvSpPr>
        <p:spPr/>
        <p:txBody>
          <a:bodyPr>
            <a:normAutofit fontScale="77500" lnSpcReduction="20000"/>
          </a:bodyPr>
          <a:lstStyle/>
          <a:p>
            <a:r>
              <a:rPr lang="en-US" dirty="0" smtClean="0"/>
              <a:t>This was a map identification quiz that was modified for a student with </a:t>
            </a:r>
            <a:r>
              <a:rPr lang="en-US" dirty="0" err="1" smtClean="0"/>
              <a:t>Dysgraphia</a:t>
            </a:r>
            <a:r>
              <a:rPr lang="en-US" dirty="0" smtClean="0"/>
              <a:t>.</a:t>
            </a:r>
          </a:p>
          <a:p>
            <a:r>
              <a:rPr lang="en-US" dirty="0" smtClean="0"/>
              <a:t>In order to complete the quiz, he simply had to drag and drop each city to its corresponding position on the map. The file can then be printed and sent to the teacher.</a:t>
            </a:r>
          </a:p>
          <a:p>
            <a:r>
              <a:rPr lang="en-US" dirty="0" smtClean="0"/>
              <a:t>Benefits of notebook software are that if there is one </a:t>
            </a:r>
            <a:r>
              <a:rPr lang="en-US" dirty="0" err="1" smtClean="0"/>
              <a:t>SmartBoard</a:t>
            </a:r>
            <a:r>
              <a:rPr lang="en-US" dirty="0" smtClean="0"/>
              <a:t> in the school, the software can be installed on any computer, so the student doesn’t necessarily need a </a:t>
            </a:r>
            <a:r>
              <a:rPr lang="en-US" dirty="0" err="1" smtClean="0"/>
              <a:t>SmartBoard</a:t>
            </a:r>
            <a:r>
              <a:rPr lang="en-US" dirty="0" smtClean="0"/>
              <a:t> to use the technology.</a:t>
            </a:r>
            <a:endParaRPr lang="en-US" dirty="0"/>
          </a:p>
        </p:txBody>
      </p:sp>
      <p:pic>
        <p:nvPicPr>
          <p:cNvPr id="10" name="Picture 9"/>
          <p:cNvPicPr>
            <a:picLocks noChangeAspect="1"/>
          </p:cNvPicPr>
          <p:nvPr/>
        </p:nvPicPr>
        <p:blipFill>
          <a:blip r:embed="rId2"/>
          <a:stretch>
            <a:fillRect/>
          </a:stretch>
        </p:blipFill>
        <p:spPr>
          <a:xfrm>
            <a:off x="4989659" y="1600199"/>
            <a:ext cx="3629630" cy="4651375"/>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Lesson 5</a:t>
            </a:r>
            <a:br>
              <a:rPr lang="en-US" dirty="0" smtClean="0"/>
            </a:br>
            <a:r>
              <a:rPr lang="en-US" dirty="0" smtClean="0"/>
              <a:t>Notebook Software 2</a:t>
            </a:r>
            <a:endParaRPr lang="en-US" dirty="0"/>
          </a:p>
        </p:txBody>
      </p:sp>
      <p:sp>
        <p:nvSpPr>
          <p:cNvPr id="3" name="Content Placeholder 2"/>
          <p:cNvSpPr>
            <a:spLocks noGrp="1"/>
          </p:cNvSpPr>
          <p:nvPr>
            <p:ph sz="half" idx="1"/>
          </p:nvPr>
        </p:nvSpPr>
        <p:spPr/>
        <p:txBody>
          <a:bodyPr>
            <a:normAutofit fontScale="85000" lnSpcReduction="20000"/>
          </a:bodyPr>
          <a:lstStyle/>
          <a:p>
            <a:r>
              <a:rPr lang="en-US" dirty="0" smtClean="0"/>
              <a:t>This notebook file was created for a student with </a:t>
            </a:r>
            <a:r>
              <a:rPr lang="en-US" dirty="0" err="1" smtClean="0"/>
              <a:t>Osteogenesis</a:t>
            </a:r>
            <a:r>
              <a:rPr lang="en-US" dirty="0" smtClean="0"/>
              <a:t> </a:t>
            </a:r>
            <a:r>
              <a:rPr lang="en-US" dirty="0" err="1" smtClean="0"/>
              <a:t>Imperfecta</a:t>
            </a:r>
            <a:r>
              <a:rPr lang="en-US" dirty="0" smtClean="0"/>
              <a:t>.</a:t>
            </a:r>
          </a:p>
          <a:p>
            <a:r>
              <a:rPr lang="en-US" dirty="0" smtClean="0"/>
              <a:t>The student has limited motor skills and has difficulty writing, but can use a mouse with some efficiency.</a:t>
            </a:r>
          </a:p>
          <a:p>
            <a:r>
              <a:rPr lang="en-US" dirty="0" smtClean="0"/>
              <a:t>The student is set up with a wireless mouse while I stand at the </a:t>
            </a:r>
            <a:r>
              <a:rPr lang="en-US" dirty="0" err="1" smtClean="0"/>
              <a:t>SmartBoard</a:t>
            </a:r>
            <a:r>
              <a:rPr lang="en-US" dirty="0" smtClean="0"/>
              <a:t> and write sample problems on the board.  The student is then able to choose from the number and symbol clones on the border to drag and drop to complete the problems.</a:t>
            </a:r>
            <a:endParaRPr lang="en-US" dirty="0"/>
          </a:p>
        </p:txBody>
      </p:sp>
      <p:pic>
        <p:nvPicPr>
          <p:cNvPr id="5" name="Picture 4"/>
          <p:cNvPicPr>
            <a:picLocks noChangeAspect="1"/>
          </p:cNvPicPr>
          <p:nvPr/>
        </p:nvPicPr>
        <p:blipFill>
          <a:blip r:embed="rId2"/>
          <a:stretch>
            <a:fillRect/>
          </a:stretch>
        </p:blipFill>
        <p:spPr>
          <a:xfrm>
            <a:off x="4724400" y="1600200"/>
            <a:ext cx="3505200" cy="2209800"/>
          </a:xfrm>
          <a:prstGeom prst="rect">
            <a:avLst/>
          </a:prstGeom>
        </p:spPr>
      </p:pic>
      <p:pic>
        <p:nvPicPr>
          <p:cNvPr id="6" name="Picture 5"/>
          <p:cNvPicPr>
            <a:picLocks noChangeAspect="1"/>
          </p:cNvPicPr>
          <p:nvPr/>
        </p:nvPicPr>
        <p:blipFill>
          <a:blip r:embed="rId3"/>
          <a:stretch>
            <a:fillRect/>
          </a:stretch>
        </p:blipFill>
        <p:spPr>
          <a:xfrm>
            <a:off x="4724400" y="3930955"/>
            <a:ext cx="3505200" cy="2320620"/>
          </a:xfrm>
          <a:prstGeom prst="rect">
            <a:avLst/>
          </a:prstGeom>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hibit">
  <a:themeElements>
    <a:clrScheme name="Exhibit">
      <a:dk1>
        <a:sysClr val="windowText" lastClr="000000"/>
      </a:dk1>
      <a:lt1>
        <a:sysClr val="window" lastClr="FFFFFF"/>
      </a:lt1>
      <a:dk2>
        <a:srgbClr val="1C3264"/>
      </a:dk2>
      <a:lt2>
        <a:srgbClr val="CCCCCC"/>
      </a:lt2>
      <a:accent1>
        <a:srgbClr val="3399FF"/>
      </a:accent1>
      <a:accent2>
        <a:srgbClr val="69FFFF"/>
      </a:accent2>
      <a:accent3>
        <a:srgbClr val="CCFF33"/>
      </a:accent3>
      <a:accent4>
        <a:srgbClr val="3333FF"/>
      </a:accent4>
      <a:accent5>
        <a:srgbClr val="9933FF"/>
      </a:accent5>
      <a:accent6>
        <a:srgbClr val="FF33FF"/>
      </a:accent6>
      <a:hlink>
        <a:srgbClr val="6699FF"/>
      </a:hlink>
      <a:folHlink>
        <a:srgbClr val="9999CC"/>
      </a:folHlink>
    </a:clrScheme>
    <a:fontScheme name="Exhibit">
      <a:majorFont>
        <a:latin typeface="Corbel"/>
        <a:ea typeface=""/>
        <a:cs typeface=""/>
        <a:font script="Jpan" typeface="ＭＳ Ｐゴシック"/>
      </a:majorFont>
      <a:minorFont>
        <a:latin typeface="Corbel"/>
        <a:ea typeface=""/>
        <a:cs typeface=""/>
        <a:font script="Jpan" typeface="ＭＳ Ｐゴシック"/>
      </a:minorFont>
    </a:fontScheme>
    <a:fmtScheme name="Exhibit">
      <a:fillStyleLst>
        <a:solidFill>
          <a:schemeClr val="phClr"/>
        </a:solidFill>
        <a:gradFill rotWithShape="1">
          <a:gsLst>
            <a:gs pos="0">
              <a:schemeClr val="phClr">
                <a:tint val="100000"/>
                <a:shade val="50000"/>
                <a:satMod val="110000"/>
                <a:lumMod val="70000"/>
              </a:schemeClr>
            </a:gs>
            <a:gs pos="50000">
              <a:schemeClr val="phClr">
                <a:tint val="80000"/>
                <a:satMod val="135000"/>
              </a:schemeClr>
            </a:gs>
            <a:gs pos="100000">
              <a:schemeClr val="phClr">
                <a:tint val="30000"/>
                <a:satMod val="150000"/>
              </a:schemeClr>
            </a:gs>
          </a:gsLst>
          <a:lin ang="16200000" scaled="1"/>
        </a:gradFill>
        <a:gradFill rotWithShape="1">
          <a:gsLst>
            <a:gs pos="0">
              <a:schemeClr val="phClr">
                <a:shade val="50000"/>
                <a:satMod val="110000"/>
                <a:lumMod val="70000"/>
              </a:schemeClr>
            </a:gs>
            <a:gs pos="65000">
              <a:schemeClr val="phClr">
                <a:shade val="90000"/>
                <a:satMod val="200000"/>
                <a:lumMod val="110000"/>
              </a:schemeClr>
            </a:gs>
            <a:gs pos="100000">
              <a:schemeClr val="phClr">
                <a:tint val="90000"/>
                <a:shade val="100000"/>
                <a:satMod val="250000"/>
                <a:lumMod val="150000"/>
              </a:schemeClr>
            </a:gs>
          </a:gsLst>
          <a:lin ang="16200000" scaled="1"/>
        </a:gradFill>
      </a:fillStyleLst>
      <a:lnStyleLst>
        <a:ln w="31750" cap="flat" cmpd="sng" algn="ctr">
          <a:solidFill>
            <a:schemeClr val="phClr">
              <a:satMod val="105000"/>
            </a:schemeClr>
          </a:solidFill>
          <a:prstDash val="solid"/>
        </a:ln>
        <a:ln w="50800" cap="flat" cmpd="sng" algn="ctr">
          <a:solidFill>
            <a:schemeClr val="phClr">
              <a:alpha val="95000"/>
            </a:schemeClr>
          </a:solidFill>
          <a:prstDash val="solid"/>
        </a:ln>
        <a:ln w="50800" cap="flat" cmpd="sng" algn="ctr">
          <a:solidFill>
            <a:schemeClr val="phClr">
              <a:alpha val="90000"/>
            </a:schemeClr>
          </a:solidFill>
          <a:prstDash val="solid"/>
        </a:ln>
      </a:lnStyleLst>
      <a:effectStyleLst>
        <a:effectStyle>
          <a:effectLst/>
        </a:effectStyle>
        <a:effectStyle>
          <a:effectLst>
            <a:reflection blurRad="12700" stA="25000" endPos="15000" dist="50800" dir="5400000" sy="-100000" rotWithShape="0"/>
          </a:effectLst>
        </a:effectStyle>
        <a:effectStyle>
          <a:effectLst>
            <a:innerShdw blurRad="76200" dist="25400" dir="5400000">
              <a:srgbClr val="FFFFFF">
                <a:alpha val="50000"/>
              </a:srgbClr>
            </a:innerShdw>
            <a:outerShdw blurRad="254000" dist="254000" dir="5400000" sx="90000" sy="-30000" rotWithShape="0">
              <a:srgbClr val="000000">
                <a:alpha val="25000"/>
              </a:srgbClr>
            </a:outerShdw>
          </a:effectLst>
          <a:scene3d>
            <a:camera prst="orthographicFront">
              <a:rot lat="0" lon="0" rev="0"/>
            </a:camera>
            <a:lightRig rig="twoPt" dir="t">
              <a:rot lat="0" lon="0" rev="5400000"/>
            </a:lightRig>
          </a:scene3d>
          <a:sp3d>
            <a:bevelT w="0" h="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70000"/>
                <a:satMod val="120000"/>
                <a:lumMod val="30000"/>
              </a:schemeClr>
              <a:schemeClr val="phClr">
                <a:tint val="70000"/>
                <a:satMod val="500000"/>
                <a:lumMod val="5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Exhibit.thmx</Template>
  <TotalTime>100</TotalTime>
  <Words>879</Words>
  <Application>Microsoft Macintosh PowerPoint</Application>
  <PresentationFormat>On-screen Show (4:3)</PresentationFormat>
  <Paragraphs>73</Paragraphs>
  <Slides>18</Slides>
  <Notes>0</Notes>
  <HiddenSlides>0</HiddenSlides>
  <MMClips>1</MMClips>
  <ScaleCrop>false</ScaleCrop>
  <HeadingPairs>
    <vt:vector size="4" baseType="variant">
      <vt:variant>
        <vt:lpstr>Design Template</vt:lpstr>
      </vt:variant>
      <vt:variant>
        <vt:i4>1</vt:i4>
      </vt:variant>
      <vt:variant>
        <vt:lpstr>Slide Titles</vt:lpstr>
      </vt:variant>
      <vt:variant>
        <vt:i4>18</vt:i4>
      </vt:variant>
    </vt:vector>
  </HeadingPairs>
  <TitlesOfParts>
    <vt:vector size="19" baseType="lpstr">
      <vt:lpstr>Exhibit</vt:lpstr>
      <vt:lpstr>EDT 500 FINAL PROJECT </vt:lpstr>
      <vt:lpstr>Lesson 1  Creating QR Codes</vt:lpstr>
      <vt:lpstr>QR Codes to My Teacher Pages </vt:lpstr>
      <vt:lpstr>Lesson 2 QR Scavenger Hunt </vt:lpstr>
      <vt:lpstr>Period 1 – English </vt:lpstr>
      <vt:lpstr>Period 2 - Algebra </vt:lpstr>
      <vt:lpstr>Period 3 - Art</vt:lpstr>
      <vt:lpstr>Period 4 – Earth Science</vt:lpstr>
      <vt:lpstr>Period 5 – Health/PE</vt:lpstr>
      <vt:lpstr>Period 6 – World History</vt:lpstr>
      <vt:lpstr>Period 7 – Learning Center</vt:lpstr>
      <vt:lpstr>Period 8 – World Language</vt:lpstr>
      <vt:lpstr>Guidance Department</vt:lpstr>
      <vt:lpstr>School Nurse</vt:lpstr>
      <vt:lpstr>Complete the Journey</vt:lpstr>
      <vt:lpstr>Lesson 3 Using iPhone Reminders</vt:lpstr>
      <vt:lpstr>Lesson 4 Using Notebook Software</vt:lpstr>
      <vt:lpstr>Lesson 5 Notebook Software 2</vt:lpstr>
    </vt:vector>
  </TitlesOfParts>
  <Company>Avon High School</Company>
  <LinksUpToDate>false</LinksUpToDate>
  <SharedDoc>false</SharedDoc>
  <HyperlinksChanged>false</HyperlinksChanged>
  <AppVersion>12.0256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EDT 500 FINAL PROJECT </dc:title>
  <dc:creator>Michael  Fernandes</dc:creator>
  <cp:lastModifiedBy>Michael  Fernandes</cp:lastModifiedBy>
  <cp:revision>2</cp:revision>
  <dcterms:created xsi:type="dcterms:W3CDTF">2011-12-13T16:14:32Z</dcterms:created>
  <dcterms:modified xsi:type="dcterms:W3CDTF">2011-12-13T17:54:59Z</dcterms:modified>
</cp:coreProperties>
</file>